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
  </p:notesMasterIdLst>
  <p:sldIdLst>
    <p:sldId id="258" r:id="rId2"/>
  </p:sldIdLst>
  <p:sldSz cx="43891200" cy="32918400"/>
  <p:notesSz cx="6858000" cy="9144000"/>
  <p:embeddedFontLst>
    <p:embeddedFont>
      <p:font typeface="Calibri" panose="020F0502020204030204" pitchFamily="34" charset="0"/>
      <p:regular r:id="rId4"/>
      <p:bold r:id="rId5"/>
      <p:italic r:id="rId6"/>
      <p:boldItalic r:id="rId7"/>
    </p:embeddedFont>
    <p:embeddedFont>
      <p:font typeface="Libre Baskerville" panose="020B0604020202020204" charset="0"/>
      <p:bold r:id="rId8"/>
    </p:embeddedFont>
    <p:embeddedFont>
      <p:font typeface="Montserrat Light" panose="020B0604020202020204" charset="0"/>
      <p:regular r:id="rId9"/>
    </p:embeddedFont>
  </p:embeddedFontLst>
  <p:custDataLst>
    <p:tags r:id="rId10"/>
  </p:custDataLst>
  <p:defaultTextStyle>
    <a:defPPr>
      <a:defRPr lang="en-US"/>
    </a:defPPr>
    <a:lvl1pPr marL="0" algn="l" defTabSz="4681728" rtl="0" eaLnBrk="1" latinLnBrk="0" hangingPunct="1">
      <a:defRPr sz="9200" kern="1200">
        <a:solidFill>
          <a:schemeClr val="tx1"/>
        </a:solidFill>
        <a:latin typeface="+mn-lt"/>
        <a:ea typeface="+mn-ea"/>
        <a:cs typeface="+mn-cs"/>
      </a:defRPr>
    </a:lvl1pPr>
    <a:lvl2pPr marL="2340864" algn="l" defTabSz="4681728" rtl="0" eaLnBrk="1" latinLnBrk="0" hangingPunct="1">
      <a:defRPr sz="9200" kern="1200">
        <a:solidFill>
          <a:schemeClr val="tx1"/>
        </a:solidFill>
        <a:latin typeface="+mn-lt"/>
        <a:ea typeface="+mn-ea"/>
        <a:cs typeface="+mn-cs"/>
      </a:defRPr>
    </a:lvl2pPr>
    <a:lvl3pPr marL="4681728" algn="l" defTabSz="4681728" rtl="0" eaLnBrk="1" latinLnBrk="0" hangingPunct="1">
      <a:defRPr sz="9200" kern="1200">
        <a:solidFill>
          <a:schemeClr val="tx1"/>
        </a:solidFill>
        <a:latin typeface="+mn-lt"/>
        <a:ea typeface="+mn-ea"/>
        <a:cs typeface="+mn-cs"/>
      </a:defRPr>
    </a:lvl3pPr>
    <a:lvl4pPr marL="7022592" algn="l" defTabSz="4681728" rtl="0" eaLnBrk="1" latinLnBrk="0" hangingPunct="1">
      <a:defRPr sz="9200" kern="1200">
        <a:solidFill>
          <a:schemeClr val="tx1"/>
        </a:solidFill>
        <a:latin typeface="+mn-lt"/>
        <a:ea typeface="+mn-ea"/>
        <a:cs typeface="+mn-cs"/>
      </a:defRPr>
    </a:lvl4pPr>
    <a:lvl5pPr marL="9363456" algn="l" defTabSz="4681728" rtl="0" eaLnBrk="1" latinLnBrk="0" hangingPunct="1">
      <a:defRPr sz="9200" kern="1200">
        <a:solidFill>
          <a:schemeClr val="tx1"/>
        </a:solidFill>
        <a:latin typeface="+mn-lt"/>
        <a:ea typeface="+mn-ea"/>
        <a:cs typeface="+mn-cs"/>
      </a:defRPr>
    </a:lvl5pPr>
    <a:lvl6pPr marL="11704320" algn="l" defTabSz="4681728" rtl="0" eaLnBrk="1" latinLnBrk="0" hangingPunct="1">
      <a:defRPr sz="9200" kern="1200">
        <a:solidFill>
          <a:schemeClr val="tx1"/>
        </a:solidFill>
        <a:latin typeface="+mn-lt"/>
        <a:ea typeface="+mn-ea"/>
        <a:cs typeface="+mn-cs"/>
      </a:defRPr>
    </a:lvl6pPr>
    <a:lvl7pPr marL="14045185" algn="l" defTabSz="4681728" rtl="0" eaLnBrk="1" latinLnBrk="0" hangingPunct="1">
      <a:defRPr sz="9200" kern="1200">
        <a:solidFill>
          <a:schemeClr val="tx1"/>
        </a:solidFill>
        <a:latin typeface="+mn-lt"/>
        <a:ea typeface="+mn-ea"/>
        <a:cs typeface="+mn-cs"/>
      </a:defRPr>
    </a:lvl7pPr>
    <a:lvl8pPr marL="16386048" algn="l" defTabSz="4681728" rtl="0" eaLnBrk="1" latinLnBrk="0" hangingPunct="1">
      <a:defRPr sz="9200" kern="1200">
        <a:solidFill>
          <a:schemeClr val="tx1"/>
        </a:solidFill>
        <a:latin typeface="+mn-lt"/>
        <a:ea typeface="+mn-ea"/>
        <a:cs typeface="+mn-cs"/>
      </a:defRPr>
    </a:lvl8pPr>
    <a:lvl9pPr marL="18726913" algn="l" defTabSz="4681728" rtl="0" eaLnBrk="1" latinLnBrk="0" hangingPunct="1">
      <a:defRPr sz="9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94D6D"/>
    <a:srgbClr val="6FB747"/>
    <a:srgbClr val="88B65E"/>
    <a:srgbClr val="C5CBD5"/>
    <a:srgbClr val="B9B9B9"/>
    <a:srgbClr val="8CD23C"/>
    <a:srgbClr val="73A514"/>
    <a:srgbClr val="093697"/>
    <a:srgbClr val="002961"/>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E74F6D6-0715-4179-9F93-DE731F6A59A8}" v="606" dt="2019-03-24T02:06:21.0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490" autoAdjust="0"/>
  </p:normalViewPr>
  <p:slideViewPr>
    <p:cSldViewPr>
      <p:cViewPr varScale="1">
        <p:scale>
          <a:sx n="23" d="100"/>
          <a:sy n="23" d="100"/>
        </p:scale>
        <p:origin x="1626" y="18"/>
      </p:cViewPr>
      <p:guideLst>
        <p:guide orient="horz" pos="10368"/>
        <p:guide pos="13824"/>
      </p:guideLst>
    </p:cSldViewPr>
  </p:slideViewPr>
  <p:notesTextViewPr>
    <p:cViewPr>
      <p:scale>
        <a:sx n="1" d="1"/>
        <a:sy n="1" d="1"/>
      </p:scale>
      <p:origin x="0" y="0"/>
    </p:cViewPr>
  </p:notesTextViewPr>
  <p:notesViewPr>
    <p:cSldViewPr>
      <p:cViewPr>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presProps" Target="presProps.xml"/><Relationship Id="rId5" Type="http://schemas.openxmlformats.org/officeDocument/2006/relationships/font" Target="fonts/font2.fntdata"/><Relationship Id="rId15" Type="http://schemas.microsoft.com/office/2016/11/relationships/changesInfo" Target="changesInfos/changesInfo1.xml"/><Relationship Id="rId10" Type="http://schemas.openxmlformats.org/officeDocument/2006/relationships/tags" Target="tags/tag1.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vid Cain" userId="72f45ecd30b4ae9f" providerId="LiveId" clId="{1E74F6D6-0715-4179-9F93-DE731F6A59A8}"/>
    <pc:docChg chg="undo redo custSel modSld">
      <pc:chgData name="David Cain" userId="72f45ecd30b4ae9f" providerId="LiveId" clId="{1E74F6D6-0715-4179-9F93-DE731F6A59A8}" dt="2019-03-24T02:06:21.075" v="605" actId="20577"/>
      <pc:docMkLst>
        <pc:docMk/>
      </pc:docMkLst>
      <pc:sldChg chg="addSp modSp">
        <pc:chgData name="David Cain" userId="72f45ecd30b4ae9f" providerId="LiveId" clId="{1E74F6D6-0715-4179-9F93-DE731F6A59A8}" dt="2019-03-24T02:06:21.075" v="605" actId="20577"/>
        <pc:sldMkLst>
          <pc:docMk/>
          <pc:sldMk cId="417837965" sldId="258"/>
        </pc:sldMkLst>
        <pc:spChg chg="mod">
          <ac:chgData name="David Cain" userId="72f45ecd30b4ae9f" providerId="LiveId" clId="{1E74F6D6-0715-4179-9F93-DE731F6A59A8}" dt="2019-03-23T06:41:18.352" v="463" actId="1076"/>
          <ac:spMkLst>
            <pc:docMk/>
            <pc:sldMk cId="417837965" sldId="258"/>
            <ac:spMk id="9" creationId="{D4222404-D1FD-4B81-8043-B4069631CD1F}"/>
          </ac:spMkLst>
        </pc:spChg>
        <pc:spChg chg="mod">
          <ac:chgData name="David Cain" userId="72f45ecd30b4ae9f" providerId="LiveId" clId="{1E74F6D6-0715-4179-9F93-DE731F6A59A8}" dt="2019-03-24T02:06:21.075" v="605" actId="20577"/>
          <ac:spMkLst>
            <pc:docMk/>
            <pc:sldMk cId="417837965" sldId="258"/>
            <ac:spMk id="13" creationId="{93D5F690-2108-4FD7-A708-326C08E837B7}"/>
          </ac:spMkLst>
        </pc:spChg>
        <pc:spChg chg="mod">
          <ac:chgData name="David Cain" userId="72f45ecd30b4ae9f" providerId="LiveId" clId="{1E74F6D6-0715-4179-9F93-DE731F6A59A8}" dt="2019-03-24T01:42:31.387" v="469" actId="20577"/>
          <ac:spMkLst>
            <pc:docMk/>
            <pc:sldMk cId="417837965" sldId="258"/>
            <ac:spMk id="17" creationId="{2FE27EB9-A5BF-4553-A91F-6833EA2E46C9}"/>
          </ac:spMkLst>
        </pc:spChg>
        <pc:spChg chg="mod">
          <ac:chgData name="David Cain" userId="72f45ecd30b4ae9f" providerId="LiveId" clId="{1E74F6D6-0715-4179-9F93-DE731F6A59A8}" dt="2019-03-24T01:44:34.973" v="475" actId="313"/>
          <ac:spMkLst>
            <pc:docMk/>
            <pc:sldMk cId="417837965" sldId="258"/>
            <ac:spMk id="21" creationId="{40415A4C-7811-4E6E-91B9-237C268F151F}"/>
          </ac:spMkLst>
        </pc:spChg>
        <pc:spChg chg="mod">
          <ac:chgData name="David Cain" userId="72f45ecd30b4ae9f" providerId="LiveId" clId="{1E74F6D6-0715-4179-9F93-DE731F6A59A8}" dt="2019-03-24T01:46:24.067" v="491" actId="20577"/>
          <ac:spMkLst>
            <pc:docMk/>
            <pc:sldMk cId="417837965" sldId="258"/>
            <ac:spMk id="30" creationId="{65189D8F-D7D0-40F8-8F37-0AEB148A4F71}"/>
          </ac:spMkLst>
        </pc:spChg>
        <pc:spChg chg="mod">
          <ac:chgData name="David Cain" userId="72f45ecd30b4ae9f" providerId="LiveId" clId="{1E74F6D6-0715-4179-9F93-DE731F6A59A8}" dt="2019-03-24T01:48:29.214" v="559" actId="20577"/>
          <ac:spMkLst>
            <pc:docMk/>
            <pc:sldMk cId="417837965" sldId="258"/>
            <ac:spMk id="32" creationId="{3C969835-EB9D-49AE-9BBB-59A1B229828D}"/>
          </ac:spMkLst>
        </pc:spChg>
        <pc:spChg chg="mod">
          <ac:chgData name="David Cain" userId="72f45ecd30b4ae9f" providerId="LiveId" clId="{1E74F6D6-0715-4179-9F93-DE731F6A59A8}" dt="2019-03-23T06:33:37.381" v="424" actId="1076"/>
          <ac:spMkLst>
            <pc:docMk/>
            <pc:sldMk cId="417837965" sldId="258"/>
            <ac:spMk id="35" creationId="{839773A1-0889-4109-A814-8C35F21FCAA1}"/>
          </ac:spMkLst>
        </pc:spChg>
        <pc:spChg chg="mod">
          <ac:chgData name="David Cain" userId="72f45ecd30b4ae9f" providerId="LiveId" clId="{1E74F6D6-0715-4179-9F93-DE731F6A59A8}" dt="2019-03-23T06:33:37.381" v="424" actId="1076"/>
          <ac:spMkLst>
            <pc:docMk/>
            <pc:sldMk cId="417837965" sldId="258"/>
            <ac:spMk id="36" creationId="{5A254DCD-B973-4DE5-8D26-AE5C9A83FE85}"/>
          </ac:spMkLst>
        </pc:spChg>
        <pc:spChg chg="mod">
          <ac:chgData name="David Cain" userId="72f45ecd30b4ae9f" providerId="LiveId" clId="{1E74F6D6-0715-4179-9F93-DE731F6A59A8}" dt="2019-03-23T06:41:01.795" v="462" actId="1076"/>
          <ac:spMkLst>
            <pc:docMk/>
            <pc:sldMk cId="417837965" sldId="258"/>
            <ac:spMk id="37" creationId="{F5A8896F-E602-4B3D-8F3B-EE739C32236F}"/>
          </ac:spMkLst>
        </pc:spChg>
        <pc:spChg chg="mod">
          <ac:chgData name="David Cain" userId="72f45ecd30b4ae9f" providerId="LiveId" clId="{1E74F6D6-0715-4179-9F93-DE731F6A59A8}" dt="2019-03-23T06:34:17.672" v="428" actId="1076"/>
          <ac:spMkLst>
            <pc:docMk/>
            <pc:sldMk cId="417837965" sldId="258"/>
            <ac:spMk id="39" creationId="{7991F9F7-F02D-481D-93B5-C6C22141DCB6}"/>
          </ac:spMkLst>
        </pc:spChg>
        <pc:spChg chg="mod">
          <ac:chgData name="David Cain" userId="72f45ecd30b4ae9f" providerId="LiveId" clId="{1E74F6D6-0715-4179-9F93-DE731F6A59A8}" dt="2019-03-23T06:35:53.453" v="461" actId="20577"/>
          <ac:spMkLst>
            <pc:docMk/>
            <pc:sldMk cId="417837965" sldId="258"/>
            <ac:spMk id="40" creationId="{D988E9A4-1576-4BC9-8BAE-AAF629C37198}"/>
          </ac:spMkLst>
        </pc:spChg>
        <pc:picChg chg="mod">
          <ac:chgData name="David Cain" userId="72f45ecd30b4ae9f" providerId="LiveId" clId="{1E74F6D6-0715-4179-9F93-DE731F6A59A8}" dt="2019-03-24T02:03:17.902" v="560" actId="14826"/>
          <ac:picMkLst>
            <pc:docMk/>
            <pc:sldMk cId="417837965" sldId="258"/>
            <ac:picMk id="15" creationId="{075A665F-5F1F-49DA-A90D-45650FD1EAA8}"/>
          </ac:picMkLst>
        </pc:picChg>
        <pc:picChg chg="add mod">
          <ac:chgData name="David Cain" userId="72f45ecd30b4ae9f" providerId="LiveId" clId="{1E74F6D6-0715-4179-9F93-DE731F6A59A8}" dt="2019-03-23T06:33:48.180" v="427" actId="1076"/>
          <ac:picMkLst>
            <pc:docMk/>
            <pc:sldMk cId="417837965" sldId="258"/>
            <ac:picMk id="42" creationId="{EF99BE59-5676-42F9-9C50-329B15950657}"/>
          </ac:picMkLst>
        </pc:picChg>
      </pc:sldChg>
    </pc:docChg>
  </pc:docChgLst>
</pc:chgInfo>
</file>

<file path=ppt/media/hdphoto1.wdp>
</file>

<file path=ppt/media/hdphoto2.wdp>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2C7FAC8-84B1-42FD-8D12-B3EFCEFF6C06}" type="datetimeFigureOut">
              <a:rPr lang="en-US" smtClean="0"/>
              <a:t>3/23/2019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13FBA2C-AFB3-486F-B4F5-004FBC2CA11C}" type="slidenum">
              <a:rPr lang="en-US" smtClean="0"/>
              <a:t>‹#›</a:t>
            </a:fld>
            <a:endParaRPr lang="en-US"/>
          </a:p>
        </p:txBody>
      </p:sp>
    </p:spTree>
    <p:extLst>
      <p:ext uri="{BB962C8B-B14F-4D97-AF65-F5344CB8AC3E}">
        <p14:creationId xmlns:p14="http://schemas.microsoft.com/office/powerpoint/2010/main" val="2166161538"/>
      </p:ext>
    </p:extLst>
  </p:cSld>
  <p:clrMap bg1="lt1" tx1="dk1" bg2="lt2" tx2="dk2" accent1="accent1" accent2="accent2" accent3="accent3" accent4="accent4" accent5="accent5" accent6="accent6" hlink="hlink" folHlink="folHlink"/>
  <p:notesStyle>
    <a:lvl1pPr marL="0" algn="l" defTabSz="4681728" rtl="0" eaLnBrk="1" latinLnBrk="0" hangingPunct="1">
      <a:defRPr sz="6100" kern="1200">
        <a:solidFill>
          <a:schemeClr val="tx1"/>
        </a:solidFill>
        <a:latin typeface="+mn-lt"/>
        <a:ea typeface="+mn-ea"/>
        <a:cs typeface="+mn-cs"/>
      </a:defRPr>
    </a:lvl1pPr>
    <a:lvl2pPr marL="2340864" algn="l" defTabSz="4681728" rtl="0" eaLnBrk="1" latinLnBrk="0" hangingPunct="1">
      <a:defRPr sz="6100" kern="1200">
        <a:solidFill>
          <a:schemeClr val="tx1"/>
        </a:solidFill>
        <a:latin typeface="+mn-lt"/>
        <a:ea typeface="+mn-ea"/>
        <a:cs typeface="+mn-cs"/>
      </a:defRPr>
    </a:lvl2pPr>
    <a:lvl3pPr marL="4681728" algn="l" defTabSz="4681728" rtl="0" eaLnBrk="1" latinLnBrk="0" hangingPunct="1">
      <a:defRPr sz="6100" kern="1200">
        <a:solidFill>
          <a:schemeClr val="tx1"/>
        </a:solidFill>
        <a:latin typeface="+mn-lt"/>
        <a:ea typeface="+mn-ea"/>
        <a:cs typeface="+mn-cs"/>
      </a:defRPr>
    </a:lvl3pPr>
    <a:lvl4pPr marL="7022592" algn="l" defTabSz="4681728" rtl="0" eaLnBrk="1" latinLnBrk="0" hangingPunct="1">
      <a:defRPr sz="6100" kern="1200">
        <a:solidFill>
          <a:schemeClr val="tx1"/>
        </a:solidFill>
        <a:latin typeface="+mn-lt"/>
        <a:ea typeface="+mn-ea"/>
        <a:cs typeface="+mn-cs"/>
      </a:defRPr>
    </a:lvl4pPr>
    <a:lvl5pPr marL="9363456" algn="l" defTabSz="4681728" rtl="0" eaLnBrk="1" latinLnBrk="0" hangingPunct="1">
      <a:defRPr sz="6100" kern="1200">
        <a:solidFill>
          <a:schemeClr val="tx1"/>
        </a:solidFill>
        <a:latin typeface="+mn-lt"/>
        <a:ea typeface="+mn-ea"/>
        <a:cs typeface="+mn-cs"/>
      </a:defRPr>
    </a:lvl5pPr>
    <a:lvl6pPr marL="11704320" algn="l" defTabSz="4681728" rtl="0" eaLnBrk="1" latinLnBrk="0" hangingPunct="1">
      <a:defRPr sz="6100" kern="1200">
        <a:solidFill>
          <a:schemeClr val="tx1"/>
        </a:solidFill>
        <a:latin typeface="+mn-lt"/>
        <a:ea typeface="+mn-ea"/>
        <a:cs typeface="+mn-cs"/>
      </a:defRPr>
    </a:lvl6pPr>
    <a:lvl7pPr marL="14045184" algn="l" defTabSz="4681728" rtl="0" eaLnBrk="1" latinLnBrk="0" hangingPunct="1">
      <a:defRPr sz="6100" kern="1200">
        <a:solidFill>
          <a:schemeClr val="tx1"/>
        </a:solidFill>
        <a:latin typeface="+mn-lt"/>
        <a:ea typeface="+mn-ea"/>
        <a:cs typeface="+mn-cs"/>
      </a:defRPr>
    </a:lvl7pPr>
    <a:lvl8pPr marL="16386048" algn="l" defTabSz="4681728" rtl="0" eaLnBrk="1" latinLnBrk="0" hangingPunct="1">
      <a:defRPr sz="6100" kern="1200">
        <a:solidFill>
          <a:schemeClr val="tx1"/>
        </a:solidFill>
        <a:latin typeface="+mn-lt"/>
        <a:ea typeface="+mn-ea"/>
        <a:cs typeface="+mn-cs"/>
      </a:defRPr>
    </a:lvl8pPr>
    <a:lvl9pPr marL="18726912" algn="l" defTabSz="4681728" rtl="0" eaLnBrk="1" latinLnBrk="0" hangingPunct="1">
      <a:defRPr sz="6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143000" y="685800"/>
            <a:ext cx="4572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13FBA2C-AFB3-486F-B4F5-004FBC2CA11C}" type="slidenum">
              <a:rPr lang="en-US" smtClean="0"/>
              <a:t>1</a:t>
            </a:fld>
            <a:endParaRPr lang="en-US"/>
          </a:p>
        </p:txBody>
      </p:sp>
    </p:spTree>
    <p:extLst>
      <p:ext uri="{BB962C8B-B14F-4D97-AF65-F5344CB8AC3E}">
        <p14:creationId xmlns:p14="http://schemas.microsoft.com/office/powerpoint/2010/main" val="4792678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3"/>
            <a:ext cx="37307521" cy="7056120"/>
          </a:xfrm>
        </p:spPr>
        <p:txBody>
          <a:bodyPr/>
          <a:lstStyle/>
          <a:p>
            <a:r>
              <a:rPr lang="en-US"/>
              <a:t>Click to edit Master title style</a:t>
            </a:r>
          </a:p>
        </p:txBody>
      </p:sp>
      <p:sp>
        <p:nvSpPr>
          <p:cNvPr id="3" name="Subtitle 2"/>
          <p:cNvSpPr>
            <a:spLocks noGrp="1"/>
          </p:cNvSpPr>
          <p:nvPr>
            <p:ph type="subTitle" idx="1"/>
          </p:nvPr>
        </p:nvSpPr>
        <p:spPr>
          <a:xfrm>
            <a:off x="6583680" y="18653761"/>
            <a:ext cx="30723839" cy="8412480"/>
          </a:xfrm>
        </p:spPr>
        <p:txBody>
          <a:bodyPr/>
          <a:lstStyle>
            <a:lvl1pPr marL="0" indent="0" algn="ctr">
              <a:buNone/>
              <a:defRPr>
                <a:solidFill>
                  <a:schemeClr val="tx1">
                    <a:tint val="75000"/>
                  </a:schemeClr>
                </a:solidFill>
              </a:defRPr>
            </a:lvl1pPr>
            <a:lvl2pPr marL="2507948" indent="0" algn="ctr">
              <a:buNone/>
              <a:defRPr>
                <a:solidFill>
                  <a:schemeClr val="tx1">
                    <a:tint val="75000"/>
                  </a:schemeClr>
                </a:solidFill>
              </a:defRPr>
            </a:lvl2pPr>
            <a:lvl3pPr marL="5015896" indent="0" algn="ctr">
              <a:buNone/>
              <a:defRPr>
                <a:solidFill>
                  <a:schemeClr val="tx1">
                    <a:tint val="75000"/>
                  </a:schemeClr>
                </a:solidFill>
              </a:defRPr>
            </a:lvl3pPr>
            <a:lvl4pPr marL="7523844" indent="0" algn="ctr">
              <a:buNone/>
              <a:defRPr>
                <a:solidFill>
                  <a:schemeClr val="tx1">
                    <a:tint val="75000"/>
                  </a:schemeClr>
                </a:solidFill>
              </a:defRPr>
            </a:lvl4pPr>
            <a:lvl5pPr marL="10031791" indent="0" algn="ctr">
              <a:buNone/>
              <a:defRPr>
                <a:solidFill>
                  <a:schemeClr val="tx1">
                    <a:tint val="75000"/>
                  </a:schemeClr>
                </a:solidFill>
              </a:defRPr>
            </a:lvl5pPr>
            <a:lvl6pPr marL="12539741" indent="0" algn="ctr">
              <a:buNone/>
              <a:defRPr>
                <a:solidFill>
                  <a:schemeClr val="tx1">
                    <a:tint val="75000"/>
                  </a:schemeClr>
                </a:solidFill>
              </a:defRPr>
            </a:lvl6pPr>
            <a:lvl7pPr marL="15047688" indent="0" algn="ctr">
              <a:buNone/>
              <a:defRPr>
                <a:solidFill>
                  <a:schemeClr val="tx1">
                    <a:tint val="75000"/>
                  </a:schemeClr>
                </a:solidFill>
              </a:defRPr>
            </a:lvl7pPr>
            <a:lvl8pPr marL="17555635" indent="0" algn="ctr">
              <a:buNone/>
              <a:defRPr>
                <a:solidFill>
                  <a:schemeClr val="tx1">
                    <a:tint val="75000"/>
                  </a:schemeClr>
                </a:solidFill>
              </a:defRPr>
            </a:lvl8pPr>
            <a:lvl9pPr marL="20063583"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6BBEEB5E-FACB-4280-8722-AA5C3AB4157E}" type="datetimeFigureOut">
              <a:rPr lang="en-US" smtClean="0"/>
              <a:t>3/23/2019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AA1FD6-FC52-4ED5-A8CB-0DF551B71C7B}" type="slidenum">
              <a:rPr lang="en-US" smtClean="0"/>
              <a:t>‹#›</a:t>
            </a:fld>
            <a:endParaRPr lang="en-US"/>
          </a:p>
        </p:txBody>
      </p:sp>
    </p:spTree>
    <p:extLst>
      <p:ext uri="{BB962C8B-B14F-4D97-AF65-F5344CB8AC3E}">
        <p14:creationId xmlns:p14="http://schemas.microsoft.com/office/powerpoint/2010/main" val="2386640915"/>
      </p:ext>
    </p:extLst>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BEEB5E-FACB-4280-8722-AA5C3AB4157E}" type="datetimeFigureOut">
              <a:rPr lang="en-US" smtClean="0"/>
              <a:t>3/23/2019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AA1FD6-FC52-4ED5-A8CB-0DF551B71C7B}" type="slidenum">
              <a:rPr lang="en-US" smtClean="0"/>
              <a:t>‹#›</a:t>
            </a:fld>
            <a:endParaRPr lang="en-US"/>
          </a:p>
        </p:txBody>
      </p:sp>
    </p:spTree>
    <p:extLst>
      <p:ext uri="{BB962C8B-B14F-4D97-AF65-F5344CB8AC3E}">
        <p14:creationId xmlns:p14="http://schemas.microsoft.com/office/powerpoint/2010/main" val="2481525940"/>
      </p:ext>
    </p:extLst>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78201315" y="5905507"/>
            <a:ext cx="55298342" cy="12583668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291067" y="5905507"/>
            <a:ext cx="165178742" cy="12583668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BEEB5E-FACB-4280-8722-AA5C3AB4157E}" type="datetimeFigureOut">
              <a:rPr lang="en-US" smtClean="0"/>
              <a:t>3/23/2019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AA1FD6-FC52-4ED5-A8CB-0DF551B71C7B}" type="slidenum">
              <a:rPr lang="en-US" smtClean="0"/>
              <a:t>‹#›</a:t>
            </a:fld>
            <a:endParaRPr lang="en-US"/>
          </a:p>
        </p:txBody>
      </p:sp>
    </p:spTree>
    <p:extLst>
      <p:ext uri="{BB962C8B-B14F-4D97-AF65-F5344CB8AC3E}">
        <p14:creationId xmlns:p14="http://schemas.microsoft.com/office/powerpoint/2010/main" val="2624628585"/>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BBEEB5E-FACB-4280-8722-AA5C3AB4157E}" type="datetimeFigureOut">
              <a:rPr lang="en-US" smtClean="0"/>
              <a:t>3/23/2019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AA1FD6-FC52-4ED5-A8CB-0DF551B71C7B}" type="slidenum">
              <a:rPr lang="en-US" smtClean="0"/>
              <a:t>‹#›</a:t>
            </a:fld>
            <a:endParaRPr lang="en-US"/>
          </a:p>
        </p:txBody>
      </p:sp>
    </p:spTree>
    <p:extLst>
      <p:ext uri="{BB962C8B-B14F-4D97-AF65-F5344CB8AC3E}">
        <p14:creationId xmlns:p14="http://schemas.microsoft.com/office/powerpoint/2010/main" val="20448121"/>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3" y="21153121"/>
            <a:ext cx="37307521" cy="6537960"/>
          </a:xfrm>
        </p:spPr>
        <p:txBody>
          <a:bodyPr anchor="t"/>
          <a:lstStyle>
            <a:lvl1pPr algn="l">
              <a:defRPr sz="21964" b="1" cap="all"/>
            </a:lvl1pPr>
          </a:lstStyle>
          <a:p>
            <a:r>
              <a:rPr lang="en-US"/>
              <a:t>Click to edit Master title style</a:t>
            </a:r>
          </a:p>
        </p:txBody>
      </p:sp>
      <p:sp>
        <p:nvSpPr>
          <p:cNvPr id="3" name="Text Placeholder 2"/>
          <p:cNvSpPr>
            <a:spLocks noGrp="1"/>
          </p:cNvSpPr>
          <p:nvPr>
            <p:ph type="body" idx="1"/>
          </p:nvPr>
        </p:nvSpPr>
        <p:spPr>
          <a:xfrm>
            <a:off x="3467103" y="13952226"/>
            <a:ext cx="37307521" cy="7200898"/>
          </a:xfrm>
        </p:spPr>
        <p:txBody>
          <a:bodyPr anchor="b"/>
          <a:lstStyle>
            <a:lvl1pPr marL="0" indent="0">
              <a:buNone/>
              <a:defRPr sz="10927">
                <a:solidFill>
                  <a:schemeClr val="tx1">
                    <a:tint val="75000"/>
                  </a:schemeClr>
                </a:solidFill>
              </a:defRPr>
            </a:lvl1pPr>
            <a:lvl2pPr marL="2507948" indent="0">
              <a:buNone/>
              <a:defRPr sz="9856">
                <a:solidFill>
                  <a:schemeClr val="tx1">
                    <a:tint val="75000"/>
                  </a:schemeClr>
                </a:solidFill>
              </a:defRPr>
            </a:lvl2pPr>
            <a:lvl3pPr marL="5015896" indent="0">
              <a:buNone/>
              <a:defRPr sz="8785">
                <a:solidFill>
                  <a:schemeClr val="tx1">
                    <a:tint val="75000"/>
                  </a:schemeClr>
                </a:solidFill>
              </a:defRPr>
            </a:lvl3pPr>
            <a:lvl4pPr marL="7523844" indent="0">
              <a:buNone/>
              <a:defRPr sz="7714">
                <a:solidFill>
                  <a:schemeClr val="tx1">
                    <a:tint val="75000"/>
                  </a:schemeClr>
                </a:solidFill>
              </a:defRPr>
            </a:lvl4pPr>
            <a:lvl5pPr marL="10031791" indent="0">
              <a:buNone/>
              <a:defRPr sz="7714">
                <a:solidFill>
                  <a:schemeClr val="tx1">
                    <a:tint val="75000"/>
                  </a:schemeClr>
                </a:solidFill>
              </a:defRPr>
            </a:lvl5pPr>
            <a:lvl6pPr marL="12539741" indent="0">
              <a:buNone/>
              <a:defRPr sz="7714">
                <a:solidFill>
                  <a:schemeClr val="tx1">
                    <a:tint val="75000"/>
                  </a:schemeClr>
                </a:solidFill>
              </a:defRPr>
            </a:lvl6pPr>
            <a:lvl7pPr marL="15047688" indent="0">
              <a:buNone/>
              <a:defRPr sz="7714">
                <a:solidFill>
                  <a:schemeClr val="tx1">
                    <a:tint val="75000"/>
                  </a:schemeClr>
                </a:solidFill>
              </a:defRPr>
            </a:lvl7pPr>
            <a:lvl8pPr marL="17555635" indent="0">
              <a:buNone/>
              <a:defRPr sz="7714">
                <a:solidFill>
                  <a:schemeClr val="tx1">
                    <a:tint val="75000"/>
                  </a:schemeClr>
                </a:solidFill>
              </a:defRPr>
            </a:lvl8pPr>
            <a:lvl9pPr marL="20063583" indent="0">
              <a:buNone/>
              <a:defRPr sz="7714">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BBEEB5E-FACB-4280-8722-AA5C3AB4157E}" type="datetimeFigureOut">
              <a:rPr lang="en-US" smtClean="0"/>
              <a:t>3/23/2019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9AA1FD6-FC52-4ED5-A8CB-0DF551B71C7B}" type="slidenum">
              <a:rPr lang="en-US" smtClean="0"/>
              <a:t>‹#›</a:t>
            </a:fld>
            <a:endParaRPr lang="en-US"/>
          </a:p>
        </p:txBody>
      </p:sp>
    </p:spTree>
    <p:extLst>
      <p:ext uri="{BB962C8B-B14F-4D97-AF65-F5344CB8AC3E}">
        <p14:creationId xmlns:p14="http://schemas.microsoft.com/office/powerpoint/2010/main" val="886735186"/>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291064" y="34411921"/>
            <a:ext cx="110238542" cy="97330264"/>
          </a:xfrm>
        </p:spPr>
        <p:txBody>
          <a:bodyPr/>
          <a:lstStyle>
            <a:lvl1pPr>
              <a:defRPr sz="15321"/>
            </a:lvl1pPr>
            <a:lvl2pPr>
              <a:defRPr sz="13177"/>
            </a:lvl2pPr>
            <a:lvl3pPr>
              <a:defRPr sz="10927"/>
            </a:lvl3pPr>
            <a:lvl4pPr>
              <a:defRPr sz="9856"/>
            </a:lvl4pPr>
            <a:lvl5pPr>
              <a:defRPr sz="9856"/>
            </a:lvl5pPr>
            <a:lvl6pPr>
              <a:defRPr sz="9856"/>
            </a:lvl6pPr>
            <a:lvl7pPr>
              <a:defRPr sz="9856"/>
            </a:lvl7pPr>
            <a:lvl8pPr>
              <a:defRPr sz="9856"/>
            </a:lvl8pPr>
            <a:lvl9pPr>
              <a:defRPr sz="985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23261127" y="34411921"/>
            <a:ext cx="110238542" cy="97330264"/>
          </a:xfrm>
        </p:spPr>
        <p:txBody>
          <a:bodyPr/>
          <a:lstStyle>
            <a:lvl1pPr>
              <a:defRPr sz="15321"/>
            </a:lvl1pPr>
            <a:lvl2pPr>
              <a:defRPr sz="13177"/>
            </a:lvl2pPr>
            <a:lvl3pPr>
              <a:defRPr sz="10927"/>
            </a:lvl3pPr>
            <a:lvl4pPr>
              <a:defRPr sz="9856"/>
            </a:lvl4pPr>
            <a:lvl5pPr>
              <a:defRPr sz="9856"/>
            </a:lvl5pPr>
            <a:lvl6pPr>
              <a:defRPr sz="9856"/>
            </a:lvl6pPr>
            <a:lvl7pPr>
              <a:defRPr sz="9856"/>
            </a:lvl7pPr>
            <a:lvl8pPr>
              <a:defRPr sz="9856"/>
            </a:lvl8pPr>
            <a:lvl9pPr>
              <a:defRPr sz="985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BBEEB5E-FACB-4280-8722-AA5C3AB4157E}" type="datetimeFigureOut">
              <a:rPr lang="en-US" smtClean="0"/>
              <a:t>3/23/2019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9AA1FD6-FC52-4ED5-A8CB-0DF551B71C7B}" type="slidenum">
              <a:rPr lang="en-US" smtClean="0"/>
              <a:t>‹#›</a:t>
            </a:fld>
            <a:endParaRPr lang="en-US"/>
          </a:p>
        </p:txBody>
      </p:sp>
    </p:spTree>
    <p:extLst>
      <p:ext uri="{BB962C8B-B14F-4D97-AF65-F5344CB8AC3E}">
        <p14:creationId xmlns:p14="http://schemas.microsoft.com/office/powerpoint/2010/main" val="2033348523"/>
      </p:ext>
    </p:extLst>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3"/>
            <a:ext cx="39502079"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3" cy="3070858"/>
          </a:xfrm>
        </p:spPr>
        <p:txBody>
          <a:bodyPr anchor="b"/>
          <a:lstStyle>
            <a:lvl1pPr marL="0" indent="0">
              <a:buNone/>
              <a:defRPr sz="13177" b="1"/>
            </a:lvl1pPr>
            <a:lvl2pPr marL="2507948" indent="0">
              <a:buNone/>
              <a:defRPr sz="10927" b="1"/>
            </a:lvl2pPr>
            <a:lvl3pPr marL="5015896" indent="0">
              <a:buNone/>
              <a:defRPr sz="9856" b="1"/>
            </a:lvl3pPr>
            <a:lvl4pPr marL="7523844" indent="0">
              <a:buNone/>
              <a:defRPr sz="8785" b="1"/>
            </a:lvl4pPr>
            <a:lvl5pPr marL="10031791" indent="0">
              <a:buNone/>
              <a:defRPr sz="8785" b="1"/>
            </a:lvl5pPr>
            <a:lvl6pPr marL="12539741" indent="0">
              <a:buNone/>
              <a:defRPr sz="8785" b="1"/>
            </a:lvl6pPr>
            <a:lvl7pPr marL="15047688" indent="0">
              <a:buNone/>
              <a:defRPr sz="8785" b="1"/>
            </a:lvl7pPr>
            <a:lvl8pPr marL="17555635" indent="0">
              <a:buNone/>
              <a:defRPr sz="8785" b="1"/>
            </a:lvl8pPr>
            <a:lvl9pPr marL="20063583" indent="0">
              <a:buNone/>
              <a:defRPr sz="8785" b="1"/>
            </a:lvl9pPr>
          </a:lstStyle>
          <a:p>
            <a:pPr lvl="0"/>
            <a:r>
              <a:rPr lang="en-US"/>
              <a:t>Click to edit Master text styles</a:t>
            </a:r>
          </a:p>
        </p:txBody>
      </p:sp>
      <p:sp>
        <p:nvSpPr>
          <p:cNvPr id="4" name="Content Placeholder 3"/>
          <p:cNvSpPr>
            <a:spLocks noGrp="1"/>
          </p:cNvSpPr>
          <p:nvPr>
            <p:ph sz="half" idx="2"/>
          </p:nvPr>
        </p:nvSpPr>
        <p:spPr>
          <a:xfrm>
            <a:off x="2194560" y="10439400"/>
            <a:ext cx="19392903" cy="18966182"/>
          </a:xfrm>
        </p:spPr>
        <p:txBody>
          <a:bodyPr/>
          <a:lstStyle>
            <a:lvl1pPr>
              <a:defRPr sz="13177"/>
            </a:lvl1pPr>
            <a:lvl2pPr>
              <a:defRPr sz="10927"/>
            </a:lvl2pPr>
            <a:lvl3pPr>
              <a:defRPr sz="9856"/>
            </a:lvl3pPr>
            <a:lvl4pPr>
              <a:defRPr sz="8785"/>
            </a:lvl4pPr>
            <a:lvl5pPr>
              <a:defRPr sz="8785"/>
            </a:lvl5pPr>
            <a:lvl6pPr>
              <a:defRPr sz="8785"/>
            </a:lvl6pPr>
            <a:lvl7pPr>
              <a:defRPr sz="8785"/>
            </a:lvl7pPr>
            <a:lvl8pPr>
              <a:defRPr sz="8785"/>
            </a:lvl8pPr>
            <a:lvl9pPr>
              <a:defRPr sz="878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3" y="7368542"/>
            <a:ext cx="19400520" cy="3070858"/>
          </a:xfrm>
        </p:spPr>
        <p:txBody>
          <a:bodyPr anchor="b"/>
          <a:lstStyle>
            <a:lvl1pPr marL="0" indent="0">
              <a:buNone/>
              <a:defRPr sz="13177" b="1"/>
            </a:lvl1pPr>
            <a:lvl2pPr marL="2507948" indent="0">
              <a:buNone/>
              <a:defRPr sz="10927" b="1"/>
            </a:lvl2pPr>
            <a:lvl3pPr marL="5015896" indent="0">
              <a:buNone/>
              <a:defRPr sz="9856" b="1"/>
            </a:lvl3pPr>
            <a:lvl4pPr marL="7523844" indent="0">
              <a:buNone/>
              <a:defRPr sz="8785" b="1"/>
            </a:lvl4pPr>
            <a:lvl5pPr marL="10031791" indent="0">
              <a:buNone/>
              <a:defRPr sz="8785" b="1"/>
            </a:lvl5pPr>
            <a:lvl6pPr marL="12539741" indent="0">
              <a:buNone/>
              <a:defRPr sz="8785" b="1"/>
            </a:lvl6pPr>
            <a:lvl7pPr marL="15047688" indent="0">
              <a:buNone/>
              <a:defRPr sz="8785" b="1"/>
            </a:lvl7pPr>
            <a:lvl8pPr marL="17555635" indent="0">
              <a:buNone/>
              <a:defRPr sz="8785" b="1"/>
            </a:lvl8pPr>
            <a:lvl9pPr marL="20063583" indent="0">
              <a:buNone/>
              <a:defRPr sz="8785" b="1"/>
            </a:lvl9pPr>
          </a:lstStyle>
          <a:p>
            <a:pPr lvl="0"/>
            <a:r>
              <a:rPr lang="en-US"/>
              <a:t>Click to edit Master text styles</a:t>
            </a:r>
          </a:p>
        </p:txBody>
      </p:sp>
      <p:sp>
        <p:nvSpPr>
          <p:cNvPr id="6" name="Content Placeholder 5"/>
          <p:cNvSpPr>
            <a:spLocks noGrp="1"/>
          </p:cNvSpPr>
          <p:nvPr>
            <p:ph sz="quarter" idx="4"/>
          </p:nvPr>
        </p:nvSpPr>
        <p:spPr>
          <a:xfrm>
            <a:off x="22296123" y="10439400"/>
            <a:ext cx="19400520" cy="18966182"/>
          </a:xfrm>
        </p:spPr>
        <p:txBody>
          <a:bodyPr/>
          <a:lstStyle>
            <a:lvl1pPr>
              <a:defRPr sz="13177"/>
            </a:lvl1pPr>
            <a:lvl2pPr>
              <a:defRPr sz="10927"/>
            </a:lvl2pPr>
            <a:lvl3pPr>
              <a:defRPr sz="9856"/>
            </a:lvl3pPr>
            <a:lvl4pPr>
              <a:defRPr sz="8785"/>
            </a:lvl4pPr>
            <a:lvl5pPr>
              <a:defRPr sz="8785"/>
            </a:lvl5pPr>
            <a:lvl6pPr>
              <a:defRPr sz="8785"/>
            </a:lvl6pPr>
            <a:lvl7pPr>
              <a:defRPr sz="8785"/>
            </a:lvl7pPr>
            <a:lvl8pPr>
              <a:defRPr sz="8785"/>
            </a:lvl8pPr>
            <a:lvl9pPr>
              <a:defRPr sz="8785"/>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BBEEB5E-FACB-4280-8722-AA5C3AB4157E}" type="datetimeFigureOut">
              <a:rPr lang="en-US" smtClean="0"/>
              <a:t>3/23/2019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9AA1FD6-FC52-4ED5-A8CB-0DF551B71C7B}" type="slidenum">
              <a:rPr lang="en-US" smtClean="0"/>
              <a:t>‹#›</a:t>
            </a:fld>
            <a:endParaRPr lang="en-US"/>
          </a:p>
        </p:txBody>
      </p:sp>
    </p:spTree>
    <p:extLst>
      <p:ext uri="{BB962C8B-B14F-4D97-AF65-F5344CB8AC3E}">
        <p14:creationId xmlns:p14="http://schemas.microsoft.com/office/powerpoint/2010/main" val="847070113"/>
      </p:ext>
    </p:extLst>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BBEEB5E-FACB-4280-8722-AA5C3AB4157E}" type="datetimeFigureOut">
              <a:rPr lang="en-US" smtClean="0"/>
              <a:t>3/23/2019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9AA1FD6-FC52-4ED5-A8CB-0DF551B71C7B}" type="slidenum">
              <a:rPr lang="en-US" smtClean="0"/>
              <a:t>‹#›</a:t>
            </a:fld>
            <a:endParaRPr lang="en-US"/>
          </a:p>
        </p:txBody>
      </p:sp>
    </p:spTree>
    <p:extLst>
      <p:ext uri="{BB962C8B-B14F-4D97-AF65-F5344CB8AC3E}">
        <p14:creationId xmlns:p14="http://schemas.microsoft.com/office/powerpoint/2010/main" val="2210636338"/>
      </p:ext>
    </p:extLst>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BBEEB5E-FACB-4280-8722-AA5C3AB4157E}" type="datetimeFigureOut">
              <a:rPr lang="en-US" smtClean="0"/>
              <a:t>3/23/2019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9AA1FD6-FC52-4ED5-A8CB-0DF551B71C7B}" type="slidenum">
              <a:rPr lang="en-US" smtClean="0"/>
              <a:t>‹#›</a:t>
            </a:fld>
            <a:endParaRPr lang="en-US"/>
          </a:p>
        </p:txBody>
      </p:sp>
    </p:spTree>
    <p:extLst>
      <p:ext uri="{BB962C8B-B14F-4D97-AF65-F5344CB8AC3E}">
        <p14:creationId xmlns:p14="http://schemas.microsoft.com/office/powerpoint/2010/main" val="1223954017"/>
      </p:ext>
    </p:extLst>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4" y="1310640"/>
            <a:ext cx="14439903" cy="5577840"/>
          </a:xfrm>
        </p:spPr>
        <p:txBody>
          <a:bodyPr anchor="b"/>
          <a:lstStyle>
            <a:lvl1pPr algn="l">
              <a:defRPr sz="10927" b="1"/>
            </a:lvl1pPr>
          </a:lstStyle>
          <a:p>
            <a:r>
              <a:rPr lang="en-US"/>
              <a:t>Click to edit Master title style</a:t>
            </a:r>
          </a:p>
        </p:txBody>
      </p:sp>
      <p:sp>
        <p:nvSpPr>
          <p:cNvPr id="3" name="Content Placeholder 2"/>
          <p:cNvSpPr>
            <a:spLocks noGrp="1"/>
          </p:cNvSpPr>
          <p:nvPr>
            <p:ph idx="1"/>
          </p:nvPr>
        </p:nvSpPr>
        <p:spPr>
          <a:xfrm>
            <a:off x="17160239" y="1310643"/>
            <a:ext cx="24536400" cy="28094942"/>
          </a:xfrm>
        </p:spPr>
        <p:txBody>
          <a:bodyPr/>
          <a:lstStyle>
            <a:lvl1pPr>
              <a:defRPr sz="17570"/>
            </a:lvl1pPr>
            <a:lvl2pPr>
              <a:defRPr sz="15321"/>
            </a:lvl2pPr>
            <a:lvl3pPr>
              <a:defRPr sz="13177"/>
            </a:lvl3pPr>
            <a:lvl4pPr>
              <a:defRPr sz="10927"/>
            </a:lvl4pPr>
            <a:lvl5pPr>
              <a:defRPr sz="10927"/>
            </a:lvl5pPr>
            <a:lvl6pPr>
              <a:defRPr sz="10927"/>
            </a:lvl6pPr>
            <a:lvl7pPr>
              <a:defRPr sz="10927"/>
            </a:lvl7pPr>
            <a:lvl8pPr>
              <a:defRPr sz="10927"/>
            </a:lvl8pPr>
            <a:lvl9pPr>
              <a:defRPr sz="1092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4" y="6888484"/>
            <a:ext cx="14439903" cy="22517103"/>
          </a:xfrm>
        </p:spPr>
        <p:txBody>
          <a:bodyPr/>
          <a:lstStyle>
            <a:lvl1pPr marL="0" indent="0">
              <a:buNone/>
              <a:defRPr sz="7714"/>
            </a:lvl1pPr>
            <a:lvl2pPr marL="2507948" indent="0">
              <a:buNone/>
              <a:defRPr sz="6536"/>
            </a:lvl2pPr>
            <a:lvl3pPr marL="5015896" indent="0">
              <a:buNone/>
              <a:defRPr sz="5464"/>
            </a:lvl3pPr>
            <a:lvl4pPr marL="7523844" indent="0">
              <a:buNone/>
              <a:defRPr sz="4928"/>
            </a:lvl4pPr>
            <a:lvl5pPr marL="10031791" indent="0">
              <a:buNone/>
              <a:defRPr sz="4928"/>
            </a:lvl5pPr>
            <a:lvl6pPr marL="12539741" indent="0">
              <a:buNone/>
              <a:defRPr sz="4928"/>
            </a:lvl6pPr>
            <a:lvl7pPr marL="15047688" indent="0">
              <a:buNone/>
              <a:defRPr sz="4928"/>
            </a:lvl7pPr>
            <a:lvl8pPr marL="17555635" indent="0">
              <a:buNone/>
              <a:defRPr sz="4928"/>
            </a:lvl8pPr>
            <a:lvl9pPr marL="20063583" indent="0">
              <a:buNone/>
              <a:defRPr sz="4928"/>
            </a:lvl9pPr>
          </a:lstStyle>
          <a:p>
            <a:pPr lvl="0"/>
            <a:r>
              <a:rPr lang="en-US"/>
              <a:t>Click to edit Master text styles</a:t>
            </a:r>
          </a:p>
        </p:txBody>
      </p:sp>
      <p:sp>
        <p:nvSpPr>
          <p:cNvPr id="5" name="Date Placeholder 4"/>
          <p:cNvSpPr>
            <a:spLocks noGrp="1"/>
          </p:cNvSpPr>
          <p:nvPr>
            <p:ph type="dt" sz="half" idx="10"/>
          </p:nvPr>
        </p:nvSpPr>
        <p:spPr/>
        <p:txBody>
          <a:bodyPr/>
          <a:lstStyle/>
          <a:p>
            <a:fld id="{6BBEEB5E-FACB-4280-8722-AA5C3AB4157E}" type="datetimeFigureOut">
              <a:rPr lang="en-US" smtClean="0"/>
              <a:t>3/23/2019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9AA1FD6-FC52-4ED5-A8CB-0DF551B71C7B}" type="slidenum">
              <a:rPr lang="en-US" smtClean="0"/>
              <a:t>‹#›</a:t>
            </a:fld>
            <a:endParaRPr lang="en-US"/>
          </a:p>
        </p:txBody>
      </p:sp>
    </p:spTree>
    <p:extLst>
      <p:ext uri="{BB962C8B-B14F-4D97-AF65-F5344CB8AC3E}">
        <p14:creationId xmlns:p14="http://schemas.microsoft.com/office/powerpoint/2010/main" val="1918260361"/>
      </p:ext>
    </p:extLst>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3" y="23042880"/>
            <a:ext cx="26334721" cy="2720343"/>
          </a:xfrm>
        </p:spPr>
        <p:txBody>
          <a:bodyPr anchor="b"/>
          <a:lstStyle>
            <a:lvl1pPr algn="l">
              <a:defRPr sz="10927" b="1"/>
            </a:lvl1pPr>
          </a:lstStyle>
          <a:p>
            <a:r>
              <a:rPr lang="en-US"/>
              <a:t>Click to edit Master title style</a:t>
            </a:r>
          </a:p>
        </p:txBody>
      </p:sp>
      <p:sp>
        <p:nvSpPr>
          <p:cNvPr id="3" name="Picture Placeholder 2"/>
          <p:cNvSpPr>
            <a:spLocks noGrp="1"/>
          </p:cNvSpPr>
          <p:nvPr>
            <p:ph type="pic" idx="1"/>
          </p:nvPr>
        </p:nvSpPr>
        <p:spPr>
          <a:xfrm>
            <a:off x="8602983" y="2941322"/>
            <a:ext cx="26334721" cy="19751039"/>
          </a:xfrm>
        </p:spPr>
        <p:txBody>
          <a:bodyPr/>
          <a:lstStyle>
            <a:lvl1pPr marL="0" indent="0">
              <a:buNone/>
              <a:defRPr sz="17570"/>
            </a:lvl1pPr>
            <a:lvl2pPr marL="2507948" indent="0">
              <a:buNone/>
              <a:defRPr sz="15321"/>
            </a:lvl2pPr>
            <a:lvl3pPr marL="5015896" indent="0">
              <a:buNone/>
              <a:defRPr sz="13177"/>
            </a:lvl3pPr>
            <a:lvl4pPr marL="7523844" indent="0">
              <a:buNone/>
              <a:defRPr sz="10927"/>
            </a:lvl4pPr>
            <a:lvl5pPr marL="10031791" indent="0">
              <a:buNone/>
              <a:defRPr sz="10927"/>
            </a:lvl5pPr>
            <a:lvl6pPr marL="12539741" indent="0">
              <a:buNone/>
              <a:defRPr sz="10927"/>
            </a:lvl6pPr>
            <a:lvl7pPr marL="15047688" indent="0">
              <a:buNone/>
              <a:defRPr sz="10927"/>
            </a:lvl7pPr>
            <a:lvl8pPr marL="17555635" indent="0">
              <a:buNone/>
              <a:defRPr sz="10927"/>
            </a:lvl8pPr>
            <a:lvl9pPr marL="20063583" indent="0">
              <a:buNone/>
              <a:defRPr sz="10927"/>
            </a:lvl9pPr>
          </a:lstStyle>
          <a:p>
            <a:endParaRPr lang="en-US"/>
          </a:p>
        </p:txBody>
      </p:sp>
      <p:sp>
        <p:nvSpPr>
          <p:cNvPr id="4" name="Text Placeholder 3"/>
          <p:cNvSpPr>
            <a:spLocks noGrp="1"/>
          </p:cNvSpPr>
          <p:nvPr>
            <p:ph type="body" sz="half" idx="2"/>
          </p:nvPr>
        </p:nvSpPr>
        <p:spPr>
          <a:xfrm>
            <a:off x="8602983" y="25763221"/>
            <a:ext cx="26334721" cy="3863337"/>
          </a:xfrm>
        </p:spPr>
        <p:txBody>
          <a:bodyPr/>
          <a:lstStyle>
            <a:lvl1pPr marL="0" indent="0">
              <a:buNone/>
              <a:defRPr sz="7714"/>
            </a:lvl1pPr>
            <a:lvl2pPr marL="2507948" indent="0">
              <a:buNone/>
              <a:defRPr sz="6536"/>
            </a:lvl2pPr>
            <a:lvl3pPr marL="5015896" indent="0">
              <a:buNone/>
              <a:defRPr sz="5464"/>
            </a:lvl3pPr>
            <a:lvl4pPr marL="7523844" indent="0">
              <a:buNone/>
              <a:defRPr sz="4928"/>
            </a:lvl4pPr>
            <a:lvl5pPr marL="10031791" indent="0">
              <a:buNone/>
              <a:defRPr sz="4928"/>
            </a:lvl5pPr>
            <a:lvl6pPr marL="12539741" indent="0">
              <a:buNone/>
              <a:defRPr sz="4928"/>
            </a:lvl6pPr>
            <a:lvl7pPr marL="15047688" indent="0">
              <a:buNone/>
              <a:defRPr sz="4928"/>
            </a:lvl7pPr>
            <a:lvl8pPr marL="17555635" indent="0">
              <a:buNone/>
              <a:defRPr sz="4928"/>
            </a:lvl8pPr>
            <a:lvl9pPr marL="20063583" indent="0">
              <a:buNone/>
              <a:defRPr sz="4928"/>
            </a:lvl9pPr>
          </a:lstStyle>
          <a:p>
            <a:pPr lvl="0"/>
            <a:r>
              <a:rPr lang="en-US"/>
              <a:t>Click to edit Master text styles</a:t>
            </a:r>
          </a:p>
        </p:txBody>
      </p:sp>
      <p:sp>
        <p:nvSpPr>
          <p:cNvPr id="5" name="Date Placeholder 4"/>
          <p:cNvSpPr>
            <a:spLocks noGrp="1"/>
          </p:cNvSpPr>
          <p:nvPr>
            <p:ph type="dt" sz="half" idx="10"/>
          </p:nvPr>
        </p:nvSpPr>
        <p:spPr/>
        <p:txBody>
          <a:bodyPr/>
          <a:lstStyle/>
          <a:p>
            <a:fld id="{6BBEEB5E-FACB-4280-8722-AA5C3AB4157E}" type="datetimeFigureOut">
              <a:rPr lang="en-US" smtClean="0"/>
              <a:t>3/23/2019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9AA1FD6-FC52-4ED5-A8CB-0DF551B71C7B}" type="slidenum">
              <a:rPr lang="en-US" smtClean="0"/>
              <a:t>‹#›</a:t>
            </a:fld>
            <a:endParaRPr lang="en-US"/>
          </a:p>
        </p:txBody>
      </p:sp>
    </p:spTree>
    <p:extLst>
      <p:ext uri="{BB962C8B-B14F-4D97-AF65-F5344CB8AC3E}">
        <p14:creationId xmlns:p14="http://schemas.microsoft.com/office/powerpoint/2010/main" val="630495256"/>
      </p:ext>
    </p:extLst>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3"/>
            <a:ext cx="39502079" cy="5486400"/>
          </a:xfrm>
          <a:prstGeom prst="rect">
            <a:avLst/>
          </a:prstGeom>
        </p:spPr>
        <p:txBody>
          <a:bodyPr vert="horz" lIns="468173" tIns="234086" rIns="468173" bIns="234086" rtlCol="0" anchor="ctr">
            <a:normAutofit/>
          </a:bodyPr>
          <a:lstStyle/>
          <a:p>
            <a:r>
              <a:rPr lang="en-US"/>
              <a:t>Click to edit Master title style</a:t>
            </a:r>
          </a:p>
        </p:txBody>
      </p:sp>
      <p:sp>
        <p:nvSpPr>
          <p:cNvPr id="3" name="Text Placeholder 2"/>
          <p:cNvSpPr>
            <a:spLocks noGrp="1"/>
          </p:cNvSpPr>
          <p:nvPr>
            <p:ph type="body" idx="1"/>
          </p:nvPr>
        </p:nvSpPr>
        <p:spPr>
          <a:xfrm>
            <a:off x="2194560" y="7680965"/>
            <a:ext cx="39502079" cy="21724621"/>
          </a:xfrm>
          <a:prstGeom prst="rect">
            <a:avLst/>
          </a:prstGeom>
        </p:spPr>
        <p:txBody>
          <a:bodyPr vert="horz" lIns="468173" tIns="234086" rIns="468173" bIns="23408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2"/>
            <a:ext cx="10241280" cy="1752600"/>
          </a:xfrm>
          <a:prstGeom prst="rect">
            <a:avLst/>
          </a:prstGeom>
        </p:spPr>
        <p:txBody>
          <a:bodyPr vert="horz" lIns="468173" tIns="234086" rIns="468173" bIns="234086" rtlCol="0" anchor="ctr"/>
          <a:lstStyle>
            <a:lvl1pPr algn="l">
              <a:defRPr sz="6536">
                <a:solidFill>
                  <a:schemeClr val="tx1">
                    <a:tint val="75000"/>
                  </a:schemeClr>
                </a:solidFill>
              </a:defRPr>
            </a:lvl1pPr>
          </a:lstStyle>
          <a:p>
            <a:fld id="{6BBEEB5E-FACB-4280-8722-AA5C3AB4157E}" type="datetimeFigureOut">
              <a:rPr lang="en-US" smtClean="0"/>
              <a:t>3/23/2019</a:t>
            </a:fld>
            <a:endParaRPr lang="en-US"/>
          </a:p>
        </p:txBody>
      </p:sp>
      <p:sp>
        <p:nvSpPr>
          <p:cNvPr id="5" name="Footer Placeholder 4"/>
          <p:cNvSpPr>
            <a:spLocks noGrp="1"/>
          </p:cNvSpPr>
          <p:nvPr>
            <p:ph type="ftr" sz="quarter" idx="3"/>
          </p:nvPr>
        </p:nvSpPr>
        <p:spPr>
          <a:xfrm>
            <a:off x="14996161" y="30510482"/>
            <a:ext cx="13898880" cy="1752600"/>
          </a:xfrm>
          <a:prstGeom prst="rect">
            <a:avLst/>
          </a:prstGeom>
        </p:spPr>
        <p:txBody>
          <a:bodyPr vert="horz" lIns="468173" tIns="234086" rIns="468173" bIns="234086" rtlCol="0" anchor="ctr"/>
          <a:lstStyle>
            <a:lvl1pPr algn="ctr">
              <a:defRPr sz="6536">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1" y="30510482"/>
            <a:ext cx="10241280" cy="1752600"/>
          </a:xfrm>
          <a:prstGeom prst="rect">
            <a:avLst/>
          </a:prstGeom>
        </p:spPr>
        <p:txBody>
          <a:bodyPr vert="horz" lIns="468173" tIns="234086" rIns="468173" bIns="234086" rtlCol="0" anchor="ctr"/>
          <a:lstStyle>
            <a:lvl1pPr algn="r">
              <a:defRPr sz="6536">
                <a:solidFill>
                  <a:schemeClr val="tx1">
                    <a:tint val="75000"/>
                  </a:schemeClr>
                </a:solidFill>
              </a:defRPr>
            </a:lvl1pPr>
          </a:lstStyle>
          <a:p>
            <a:fld id="{89AA1FD6-FC52-4ED5-A8CB-0DF551B71C7B}" type="slidenum">
              <a:rPr lang="en-US" smtClean="0"/>
              <a:t>‹#›</a:t>
            </a:fld>
            <a:endParaRPr lang="en-US"/>
          </a:p>
        </p:txBody>
      </p:sp>
      <p:pic>
        <p:nvPicPr>
          <p:cNvPr id="7" name="New picture"/>
          <p:cNvPicPr/>
          <p:nvPr/>
        </p:nvPicPr>
        <p:blipFill>
          <a:blip r:embed="rId13"/>
          <a:stretch>
            <a:fillRect/>
          </a:stretch>
        </p:blipFill>
        <p:spPr>
          <a:xfrm rot="16200000">
            <a:off x="-11506200" y="16459200"/>
            <a:ext cx="14274800" cy="4368800"/>
          </a:xfrm>
          <a:prstGeom prst="rect">
            <a:avLst/>
          </a:prstGeom>
        </p:spPr>
      </p:pic>
      <p:pic>
        <p:nvPicPr>
          <p:cNvPr id="8" name="New picture"/>
          <p:cNvPicPr/>
          <p:nvPr/>
        </p:nvPicPr>
        <p:blipFill>
          <a:blip r:embed="rId13"/>
          <a:stretch>
            <a:fillRect/>
          </a:stretch>
        </p:blipFill>
        <p:spPr>
          <a:xfrm rot="5400000">
            <a:off x="41122600" y="16459200"/>
            <a:ext cx="14274800" cy="4368800"/>
          </a:xfrm>
          <a:prstGeom prst="rect">
            <a:avLst/>
          </a:prstGeom>
        </p:spPr>
      </p:pic>
      <p:pic>
        <p:nvPicPr>
          <p:cNvPr id="9" name="New picture"/>
          <p:cNvPicPr/>
          <p:nvPr/>
        </p:nvPicPr>
        <p:blipFill>
          <a:blip r:embed="rId14"/>
          <a:stretch>
            <a:fillRect/>
          </a:stretch>
        </p:blipFill>
        <p:spPr>
          <a:xfrm>
            <a:off x="6959600" y="33426400"/>
            <a:ext cx="29972000" cy="1549400"/>
          </a:xfrm>
          <a:prstGeom prst="rect">
            <a:avLst/>
          </a:prstGeom>
        </p:spPr>
      </p:pic>
      <p:sp>
        <p:nvSpPr>
          <p:cNvPr id="10" name="New shape"/>
          <p:cNvSpPr/>
          <p:nvPr/>
        </p:nvSpPr>
        <p:spPr>
          <a:xfrm>
            <a:off x="6959600" y="33997900"/>
            <a:ext cx="21945600" cy="1270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sz="4880">
                <a:solidFill>
                  <a:srgbClr val="808080"/>
                </a:solidFill>
              </a:rPr>
              <a:t>Template ID: speculativestone  Size: 48x36</a:t>
            </a:r>
          </a:p>
        </p:txBody>
      </p:sp>
    </p:spTree>
    <p:extLst>
      <p:ext uri="{BB962C8B-B14F-4D97-AF65-F5344CB8AC3E}">
        <p14:creationId xmlns:p14="http://schemas.microsoft.com/office/powerpoint/2010/main" val="5179807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ctr" defTabSz="5015896" rtl="0" eaLnBrk="1" latinLnBrk="0" hangingPunct="1">
        <a:spcBef>
          <a:spcPct val="0"/>
        </a:spcBef>
        <a:buNone/>
        <a:defRPr sz="24107" kern="1200">
          <a:solidFill>
            <a:schemeClr val="tx1"/>
          </a:solidFill>
          <a:latin typeface="+mj-lt"/>
          <a:ea typeface="+mj-ea"/>
          <a:cs typeface="+mj-cs"/>
        </a:defRPr>
      </a:lvl1pPr>
    </p:titleStyle>
    <p:bodyStyle>
      <a:lvl1pPr marL="1880961" indent="-1880961" algn="l" defTabSz="5015896" rtl="0" eaLnBrk="1" latinLnBrk="0" hangingPunct="1">
        <a:spcBef>
          <a:spcPct val="20000"/>
        </a:spcBef>
        <a:buFont typeface="Arial" pitchFamily="34" charset="0"/>
        <a:buChar char="•"/>
        <a:defRPr sz="17570" kern="1200">
          <a:solidFill>
            <a:schemeClr val="tx1"/>
          </a:solidFill>
          <a:latin typeface="+mn-lt"/>
          <a:ea typeface="+mn-ea"/>
          <a:cs typeface="+mn-cs"/>
        </a:defRPr>
      </a:lvl1pPr>
      <a:lvl2pPr marL="4075415" indent="-1567468" algn="l" defTabSz="5015896" rtl="0" eaLnBrk="1" latinLnBrk="0" hangingPunct="1">
        <a:spcBef>
          <a:spcPct val="20000"/>
        </a:spcBef>
        <a:buFont typeface="Arial" pitchFamily="34" charset="0"/>
        <a:buChar char="–"/>
        <a:defRPr sz="15321" kern="1200">
          <a:solidFill>
            <a:schemeClr val="tx1"/>
          </a:solidFill>
          <a:latin typeface="+mn-lt"/>
          <a:ea typeface="+mn-ea"/>
          <a:cs typeface="+mn-cs"/>
        </a:defRPr>
      </a:lvl2pPr>
      <a:lvl3pPr marL="6269869" indent="-1253974" algn="l" defTabSz="5015896" rtl="0" eaLnBrk="1" latinLnBrk="0" hangingPunct="1">
        <a:spcBef>
          <a:spcPct val="20000"/>
        </a:spcBef>
        <a:buFont typeface="Arial" pitchFamily="34" charset="0"/>
        <a:buChar char="•"/>
        <a:defRPr sz="13177" kern="1200">
          <a:solidFill>
            <a:schemeClr val="tx1"/>
          </a:solidFill>
          <a:latin typeface="+mn-lt"/>
          <a:ea typeface="+mn-ea"/>
          <a:cs typeface="+mn-cs"/>
        </a:defRPr>
      </a:lvl3pPr>
      <a:lvl4pPr marL="8777818" indent="-1253974" algn="l" defTabSz="5015896" rtl="0" eaLnBrk="1" latinLnBrk="0" hangingPunct="1">
        <a:spcBef>
          <a:spcPct val="20000"/>
        </a:spcBef>
        <a:buFont typeface="Arial" pitchFamily="34" charset="0"/>
        <a:buChar char="–"/>
        <a:defRPr sz="10927" kern="1200">
          <a:solidFill>
            <a:schemeClr val="tx1"/>
          </a:solidFill>
          <a:latin typeface="+mn-lt"/>
          <a:ea typeface="+mn-ea"/>
          <a:cs typeface="+mn-cs"/>
        </a:defRPr>
      </a:lvl4pPr>
      <a:lvl5pPr marL="11285765" indent="-1253974" algn="l" defTabSz="5015896" rtl="0" eaLnBrk="1" latinLnBrk="0" hangingPunct="1">
        <a:spcBef>
          <a:spcPct val="20000"/>
        </a:spcBef>
        <a:buFont typeface="Arial" pitchFamily="34" charset="0"/>
        <a:buChar char="»"/>
        <a:defRPr sz="10927" kern="1200">
          <a:solidFill>
            <a:schemeClr val="tx1"/>
          </a:solidFill>
          <a:latin typeface="+mn-lt"/>
          <a:ea typeface="+mn-ea"/>
          <a:cs typeface="+mn-cs"/>
        </a:defRPr>
      </a:lvl5pPr>
      <a:lvl6pPr marL="13793715" indent="-1253974" algn="l" defTabSz="5015896" rtl="0" eaLnBrk="1" latinLnBrk="0" hangingPunct="1">
        <a:spcBef>
          <a:spcPct val="20000"/>
        </a:spcBef>
        <a:buFont typeface="Arial" pitchFamily="34" charset="0"/>
        <a:buChar char="•"/>
        <a:defRPr sz="10927" kern="1200">
          <a:solidFill>
            <a:schemeClr val="tx1"/>
          </a:solidFill>
          <a:latin typeface="+mn-lt"/>
          <a:ea typeface="+mn-ea"/>
          <a:cs typeface="+mn-cs"/>
        </a:defRPr>
      </a:lvl6pPr>
      <a:lvl7pPr marL="16301661" indent="-1253974" algn="l" defTabSz="5015896" rtl="0" eaLnBrk="1" latinLnBrk="0" hangingPunct="1">
        <a:spcBef>
          <a:spcPct val="20000"/>
        </a:spcBef>
        <a:buFont typeface="Arial" pitchFamily="34" charset="0"/>
        <a:buChar char="•"/>
        <a:defRPr sz="10927" kern="1200">
          <a:solidFill>
            <a:schemeClr val="tx1"/>
          </a:solidFill>
          <a:latin typeface="+mn-lt"/>
          <a:ea typeface="+mn-ea"/>
          <a:cs typeface="+mn-cs"/>
        </a:defRPr>
      </a:lvl7pPr>
      <a:lvl8pPr marL="18809610" indent="-1253974" algn="l" defTabSz="5015896" rtl="0" eaLnBrk="1" latinLnBrk="0" hangingPunct="1">
        <a:spcBef>
          <a:spcPct val="20000"/>
        </a:spcBef>
        <a:buFont typeface="Arial" pitchFamily="34" charset="0"/>
        <a:buChar char="•"/>
        <a:defRPr sz="10927" kern="1200">
          <a:solidFill>
            <a:schemeClr val="tx1"/>
          </a:solidFill>
          <a:latin typeface="+mn-lt"/>
          <a:ea typeface="+mn-ea"/>
          <a:cs typeface="+mn-cs"/>
        </a:defRPr>
      </a:lvl8pPr>
      <a:lvl9pPr marL="21317558" indent="-1253974" algn="l" defTabSz="5015896" rtl="0" eaLnBrk="1" latinLnBrk="0" hangingPunct="1">
        <a:spcBef>
          <a:spcPct val="20000"/>
        </a:spcBef>
        <a:buFont typeface="Arial" pitchFamily="34" charset="0"/>
        <a:buChar char="•"/>
        <a:defRPr sz="10927" kern="1200">
          <a:solidFill>
            <a:schemeClr val="tx1"/>
          </a:solidFill>
          <a:latin typeface="+mn-lt"/>
          <a:ea typeface="+mn-ea"/>
          <a:cs typeface="+mn-cs"/>
        </a:defRPr>
      </a:lvl9pPr>
    </p:bodyStyle>
    <p:otherStyle>
      <a:defPPr>
        <a:defRPr lang="en-US"/>
      </a:defPPr>
      <a:lvl1pPr marL="0" algn="l" defTabSz="5015896" rtl="0" eaLnBrk="1" latinLnBrk="0" hangingPunct="1">
        <a:defRPr sz="9856" kern="1200">
          <a:solidFill>
            <a:schemeClr val="tx1"/>
          </a:solidFill>
          <a:latin typeface="+mn-lt"/>
          <a:ea typeface="+mn-ea"/>
          <a:cs typeface="+mn-cs"/>
        </a:defRPr>
      </a:lvl1pPr>
      <a:lvl2pPr marL="2507948" algn="l" defTabSz="5015896" rtl="0" eaLnBrk="1" latinLnBrk="0" hangingPunct="1">
        <a:defRPr sz="9856" kern="1200">
          <a:solidFill>
            <a:schemeClr val="tx1"/>
          </a:solidFill>
          <a:latin typeface="+mn-lt"/>
          <a:ea typeface="+mn-ea"/>
          <a:cs typeface="+mn-cs"/>
        </a:defRPr>
      </a:lvl2pPr>
      <a:lvl3pPr marL="5015896" algn="l" defTabSz="5015896" rtl="0" eaLnBrk="1" latinLnBrk="0" hangingPunct="1">
        <a:defRPr sz="9856" kern="1200">
          <a:solidFill>
            <a:schemeClr val="tx1"/>
          </a:solidFill>
          <a:latin typeface="+mn-lt"/>
          <a:ea typeface="+mn-ea"/>
          <a:cs typeface="+mn-cs"/>
        </a:defRPr>
      </a:lvl3pPr>
      <a:lvl4pPr marL="7523844" algn="l" defTabSz="5015896" rtl="0" eaLnBrk="1" latinLnBrk="0" hangingPunct="1">
        <a:defRPr sz="9856" kern="1200">
          <a:solidFill>
            <a:schemeClr val="tx1"/>
          </a:solidFill>
          <a:latin typeface="+mn-lt"/>
          <a:ea typeface="+mn-ea"/>
          <a:cs typeface="+mn-cs"/>
        </a:defRPr>
      </a:lvl4pPr>
      <a:lvl5pPr marL="10031791" algn="l" defTabSz="5015896" rtl="0" eaLnBrk="1" latinLnBrk="0" hangingPunct="1">
        <a:defRPr sz="9856" kern="1200">
          <a:solidFill>
            <a:schemeClr val="tx1"/>
          </a:solidFill>
          <a:latin typeface="+mn-lt"/>
          <a:ea typeface="+mn-ea"/>
          <a:cs typeface="+mn-cs"/>
        </a:defRPr>
      </a:lvl5pPr>
      <a:lvl6pPr marL="12539741" algn="l" defTabSz="5015896" rtl="0" eaLnBrk="1" latinLnBrk="0" hangingPunct="1">
        <a:defRPr sz="9856" kern="1200">
          <a:solidFill>
            <a:schemeClr val="tx1"/>
          </a:solidFill>
          <a:latin typeface="+mn-lt"/>
          <a:ea typeface="+mn-ea"/>
          <a:cs typeface="+mn-cs"/>
        </a:defRPr>
      </a:lvl6pPr>
      <a:lvl7pPr marL="15047688" algn="l" defTabSz="5015896" rtl="0" eaLnBrk="1" latinLnBrk="0" hangingPunct="1">
        <a:defRPr sz="9856" kern="1200">
          <a:solidFill>
            <a:schemeClr val="tx1"/>
          </a:solidFill>
          <a:latin typeface="+mn-lt"/>
          <a:ea typeface="+mn-ea"/>
          <a:cs typeface="+mn-cs"/>
        </a:defRPr>
      </a:lvl7pPr>
      <a:lvl8pPr marL="17555635" algn="l" defTabSz="5015896" rtl="0" eaLnBrk="1" latinLnBrk="0" hangingPunct="1">
        <a:defRPr sz="9856" kern="1200">
          <a:solidFill>
            <a:schemeClr val="tx1"/>
          </a:solidFill>
          <a:latin typeface="+mn-lt"/>
          <a:ea typeface="+mn-ea"/>
          <a:cs typeface="+mn-cs"/>
        </a:defRPr>
      </a:lvl8pPr>
      <a:lvl9pPr marL="20063583" algn="l" defTabSz="5015896" rtl="0" eaLnBrk="1" latinLnBrk="0" hangingPunct="1">
        <a:defRPr sz="985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3.png"/><Relationship Id="rId7" Type="http://schemas.microsoft.com/office/2007/relationships/hdphoto" Target="../media/hdphoto2.wdp"/><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8.png"/><Relationship Id="rId4" Type="http://schemas.microsoft.com/office/2007/relationships/hdphoto" Target="../media/hdphoto1.wdp"/><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1"/>
            <a:ext cx="2515791" cy="32918400"/>
          </a:xfrm>
          <a:prstGeom prst="rect">
            <a:avLst/>
          </a:prstGeom>
          <a:solidFill>
            <a:srgbClr val="294D6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856"/>
          </a:p>
        </p:txBody>
      </p:sp>
      <p:sp>
        <p:nvSpPr>
          <p:cNvPr id="5" name="Rectangle 4"/>
          <p:cNvSpPr/>
          <p:nvPr/>
        </p:nvSpPr>
        <p:spPr>
          <a:xfrm>
            <a:off x="2515791" y="11944801"/>
            <a:ext cx="684609" cy="20973600"/>
          </a:xfrm>
          <a:prstGeom prst="rect">
            <a:avLst/>
          </a:prstGeom>
          <a:solidFill>
            <a:srgbClr val="C5CBD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856"/>
          </a:p>
        </p:txBody>
      </p:sp>
      <p:sp>
        <p:nvSpPr>
          <p:cNvPr id="16" name="TextBox 15"/>
          <p:cNvSpPr txBox="1"/>
          <p:nvPr/>
        </p:nvSpPr>
        <p:spPr>
          <a:xfrm>
            <a:off x="3851332" y="7844135"/>
            <a:ext cx="10093268" cy="4154984"/>
          </a:xfrm>
          <a:prstGeom prst="rect">
            <a:avLst/>
          </a:prstGeom>
          <a:noFill/>
        </p:spPr>
        <p:txBody>
          <a:bodyPr wrap="square" rtlCol="0">
            <a:spAutoFit/>
          </a:bodyPr>
          <a:lstStyle/>
          <a:p>
            <a:r>
              <a:rPr lang="en-US" sz="2400" dirty="0">
                <a:latin typeface="Montserrat Light" panose="00000400000000000000" pitchFamily="50" charset="0"/>
                <a:cs typeface="Arial" pitchFamily="34" charset="0"/>
              </a:rPr>
              <a:t>A low cost low power microcontroller developed by Espressif Systems. The version used in this project is the Wemos D1 mini ESP8266.</a:t>
            </a:r>
          </a:p>
          <a:p>
            <a:endParaRPr lang="en-US" sz="2400" dirty="0">
              <a:latin typeface="Montserrat Light" panose="00000400000000000000" pitchFamily="50" charset="0"/>
              <a:cs typeface="Arial" pitchFamily="34" charset="0"/>
            </a:endParaRPr>
          </a:p>
          <a:p>
            <a:r>
              <a:rPr lang="en-US" sz="2400" dirty="0">
                <a:latin typeface="Montserrat Light" panose="00000400000000000000" pitchFamily="50" charset="0"/>
                <a:cs typeface="Arial" pitchFamily="34" charset="0"/>
              </a:rPr>
              <a:t>It is an SoC developed for IoT projects but has become very common the microcontroller community for simple projects that need to implement Wi-Fi.</a:t>
            </a:r>
          </a:p>
          <a:p>
            <a:endParaRPr lang="en-US" sz="2400" dirty="0">
              <a:latin typeface="Montserrat Light" panose="00000400000000000000" pitchFamily="50" charset="0"/>
              <a:cs typeface="Arial" pitchFamily="34" charset="0"/>
            </a:endParaRPr>
          </a:p>
          <a:p>
            <a:r>
              <a:rPr lang="en-US" sz="2400" dirty="0">
                <a:latin typeface="Montserrat Light" panose="00000400000000000000" pitchFamily="50" charset="0"/>
                <a:cs typeface="Arial" pitchFamily="34" charset="0"/>
              </a:rPr>
              <a:t>*Bonus Fact* - Using proper coding and hardware it is possible to reliably run these controllers off of AA batteries for months at a time,</a:t>
            </a:r>
          </a:p>
        </p:txBody>
      </p:sp>
      <p:sp>
        <p:nvSpPr>
          <p:cNvPr id="12" name="Text Placeholder 5">
            <a:extLst>
              <a:ext uri="{FF2B5EF4-FFF2-40B4-BE49-F238E27FC236}">
                <a16:creationId xmlns:a16="http://schemas.microsoft.com/office/drawing/2014/main" id="{DD6866F3-BE58-4692-9185-623520B88C81}"/>
              </a:ext>
            </a:extLst>
          </p:cNvPr>
          <p:cNvSpPr txBox="1"/>
          <p:nvPr/>
        </p:nvSpPr>
        <p:spPr>
          <a:xfrm>
            <a:off x="3851334" y="979696"/>
            <a:ext cx="39187760" cy="3147192"/>
          </a:xfrm>
          <a:prstGeom prst="rect">
            <a:avLst/>
          </a:prstGeom>
        </p:spPr>
        <p:txBody>
          <a:bodyPr lIns="0" tIns="0" rIns="0" bIns="0">
            <a:noAutofit/>
          </a:bodyPr>
          <a:lstStyle>
            <a:defPPr>
              <a:defRPr kern="1200" smtId="4294967295"/>
            </a:defPPr>
            <a:lvl1pPr marL="0" marR="0" indent="0" algn="l" defTabSz="3783013" rtl="0" eaLnBrk="1" fontAlgn="auto" latinLnBrk="0" hangingPunct="1">
              <a:lnSpc>
                <a:spcPct val="100000"/>
              </a:lnSpc>
              <a:spcBef>
                <a:spcPts val="600"/>
              </a:spcBef>
              <a:spcAft>
                <a:spcPct val="0"/>
              </a:spcAft>
              <a:buClrTx/>
              <a:buSzTx/>
              <a:buFontTx/>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defTabSz="4029542">
              <a:spcBef>
                <a:spcPct val="20000"/>
              </a:spcBef>
              <a:defRPr/>
            </a:pPr>
            <a:r>
              <a:rPr lang="en-US" sz="8500" dirty="0">
                <a:solidFill>
                  <a:schemeClr val="tx1"/>
                </a:solidFill>
                <a:latin typeface="Libre Baskerville" panose="02000000000000000000" pitchFamily="2" charset="0"/>
              </a:rPr>
              <a:t>Audio Visualization Over Wi-Fi</a:t>
            </a:r>
          </a:p>
          <a:p>
            <a:pPr defTabSz="4029542">
              <a:spcBef>
                <a:spcPct val="20000"/>
              </a:spcBef>
              <a:defRPr/>
            </a:pPr>
            <a:r>
              <a:rPr lang="en-US" sz="8500" dirty="0">
                <a:solidFill>
                  <a:schemeClr val="tx1"/>
                </a:solidFill>
                <a:latin typeface="Libre Baskerville" panose="02000000000000000000" pitchFamily="2" charset="0"/>
              </a:rPr>
              <a:t>Using ESP8266 and WS2812B LEDs</a:t>
            </a:r>
          </a:p>
        </p:txBody>
      </p:sp>
      <p:sp>
        <p:nvSpPr>
          <p:cNvPr id="13" name="Text Placeholder 5">
            <a:extLst>
              <a:ext uri="{FF2B5EF4-FFF2-40B4-BE49-F238E27FC236}">
                <a16:creationId xmlns:a16="http://schemas.microsoft.com/office/drawing/2014/main" id="{93D5F690-2108-4FD7-A708-326C08E837B7}"/>
              </a:ext>
            </a:extLst>
          </p:cNvPr>
          <p:cNvSpPr txBox="1"/>
          <p:nvPr/>
        </p:nvSpPr>
        <p:spPr>
          <a:xfrm>
            <a:off x="3851334" y="4192234"/>
            <a:ext cx="39187760" cy="1895904"/>
          </a:xfrm>
          <a:prstGeom prst="rect">
            <a:avLst/>
          </a:prstGeom>
        </p:spPr>
        <p:txBody>
          <a:bodyPr lIns="0" tIns="0" rIns="0" bIns="0">
            <a:spAutoFit/>
          </a:bodyPr>
          <a:lstStyle>
            <a:defPPr>
              <a:defRPr kern="1200" smtId="4294967295"/>
            </a:defPPr>
            <a:lvl1pPr marL="0" marR="0" indent="0" algn="l" defTabSz="3761086" rtl="0" eaLnBrk="1" fontAlgn="auto" latinLnBrk="0" hangingPunct="1">
              <a:lnSpc>
                <a:spcPct val="100000"/>
              </a:lnSpc>
              <a:spcBef>
                <a:spcPct val="20000"/>
              </a:spcBef>
              <a:spcAft>
                <a:spcPct val="0"/>
              </a:spcAft>
              <a:buClrTx/>
              <a:buSzTx/>
              <a:buFont typeface="Arial" pitchFamily="34" charset="0"/>
              <a:buNone/>
              <a:defRPr sz="6000" kern="1200" baseline="0">
                <a:solidFill>
                  <a:schemeClr val="tx2"/>
                </a:solidFill>
                <a:latin typeface="Franklin Gothic Heavy" pitchFamily="34" charset="0"/>
                <a:ea typeface="+mn-ea"/>
                <a:cs typeface="+mn-cs"/>
              </a:defRPr>
            </a:lvl1pPr>
            <a:lvl2pPr marL="1880543" indent="0" algn="l" defTabSz="3761086" rtl="0" eaLnBrk="1" latinLnBrk="0" hangingPunct="1">
              <a:spcBef>
                <a:spcPct val="20000"/>
              </a:spcBef>
              <a:buFontTx/>
              <a:buNone/>
              <a:defRPr sz="11500" kern="1200">
                <a:solidFill>
                  <a:schemeClr val="tx1"/>
                </a:solidFill>
                <a:latin typeface="+mn-lt"/>
                <a:ea typeface="+mn-ea"/>
                <a:cs typeface="+mn-cs"/>
              </a:defRPr>
            </a:lvl2pPr>
            <a:lvl3pPr marL="3761086" indent="0" algn="l" defTabSz="3761086" rtl="0" eaLnBrk="1" latinLnBrk="0" hangingPunct="1">
              <a:spcBef>
                <a:spcPct val="20000"/>
              </a:spcBef>
              <a:buFontTx/>
              <a:buNone/>
              <a:defRPr sz="9900" kern="1200">
                <a:solidFill>
                  <a:schemeClr val="tx1"/>
                </a:solidFill>
                <a:latin typeface="+mn-lt"/>
                <a:ea typeface="+mn-ea"/>
                <a:cs typeface="+mn-cs"/>
              </a:defRPr>
            </a:lvl3pPr>
            <a:lvl4pPr marL="5641629" indent="0" algn="l" defTabSz="3761086" rtl="0" eaLnBrk="1" latinLnBrk="0" hangingPunct="1">
              <a:spcBef>
                <a:spcPct val="20000"/>
              </a:spcBef>
              <a:buFontTx/>
              <a:buNone/>
              <a:defRPr sz="8200" kern="1200">
                <a:solidFill>
                  <a:schemeClr val="tx1"/>
                </a:solidFill>
                <a:latin typeface="+mn-lt"/>
                <a:ea typeface="+mn-ea"/>
                <a:cs typeface="+mn-cs"/>
              </a:defRPr>
            </a:lvl4pPr>
            <a:lvl5pPr marL="7522172" indent="0" algn="l" defTabSz="3761086" rtl="0" eaLnBrk="1" latinLnBrk="0" hangingPunct="1">
              <a:spcBef>
                <a:spcPct val="20000"/>
              </a:spcBef>
              <a:buFontTx/>
              <a:buNone/>
              <a:defRPr sz="8200" kern="1200">
                <a:solidFill>
                  <a:schemeClr val="tx1"/>
                </a:solidFill>
                <a:latin typeface="+mn-lt"/>
                <a:ea typeface="+mn-ea"/>
                <a:cs typeface="+mn-cs"/>
              </a:defRPr>
            </a:lvl5pPr>
            <a:lvl6pPr marL="10342988"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6pPr>
            <a:lvl7pPr marL="12223531"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7pPr>
            <a:lvl8pPr marL="14104074"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8pPr>
            <a:lvl9pPr marL="15984617" indent="-940272" algn="l" defTabSz="3761086" rtl="0" eaLnBrk="1" latinLnBrk="0" hangingPunct="1">
              <a:spcBef>
                <a:spcPct val="20000"/>
              </a:spcBef>
              <a:buFont typeface="Arial" pitchFamily="34" charset="0"/>
              <a:buChar char="•"/>
              <a:defRPr sz="8200" kern="1200">
                <a:solidFill>
                  <a:schemeClr val="tx1"/>
                </a:solidFill>
                <a:latin typeface="+mn-lt"/>
                <a:ea typeface="+mn-ea"/>
                <a:cs typeface="+mn-cs"/>
              </a:defRPr>
            </a:lvl9pPr>
          </a:lstStyle>
          <a:p>
            <a:pPr>
              <a:defRPr/>
            </a:pPr>
            <a:r>
              <a:rPr lang="en-US" sz="5600" dirty="0">
                <a:solidFill>
                  <a:schemeClr val="tx1"/>
                </a:solidFill>
                <a:latin typeface="Montserrat Light" panose="00000400000000000000" pitchFamily="50" charset="0"/>
                <a:cs typeface="Arial" pitchFamily="34" charset="0"/>
              </a:rPr>
              <a:t>David Cain</a:t>
            </a:r>
          </a:p>
          <a:p>
            <a:pPr>
              <a:defRPr/>
            </a:pPr>
            <a:r>
              <a:rPr lang="en-US" sz="5600" dirty="0">
                <a:solidFill>
                  <a:schemeClr val="tx1"/>
                </a:solidFill>
                <a:latin typeface="Montserrat Light" panose="00000400000000000000" pitchFamily="50" charset="0"/>
                <a:cs typeface="Arial" pitchFamily="34" charset="0"/>
              </a:rPr>
              <a:t>Department of Electrical Engineering</a:t>
            </a:r>
          </a:p>
        </p:txBody>
      </p:sp>
      <p:sp>
        <p:nvSpPr>
          <p:cNvPr id="17" name="TextBox 16">
            <a:extLst>
              <a:ext uri="{FF2B5EF4-FFF2-40B4-BE49-F238E27FC236}">
                <a16:creationId xmlns:a16="http://schemas.microsoft.com/office/drawing/2014/main" id="{2FE27EB9-A5BF-4553-A91F-6833EA2E46C9}"/>
              </a:ext>
            </a:extLst>
          </p:cNvPr>
          <p:cNvSpPr txBox="1"/>
          <p:nvPr/>
        </p:nvSpPr>
        <p:spPr>
          <a:xfrm>
            <a:off x="3849060" y="21181367"/>
            <a:ext cx="10509134" cy="4154984"/>
          </a:xfrm>
          <a:prstGeom prst="rect">
            <a:avLst/>
          </a:prstGeom>
          <a:noFill/>
        </p:spPr>
        <p:txBody>
          <a:bodyPr wrap="square" rtlCol="0">
            <a:spAutoFit/>
          </a:bodyPr>
          <a:lstStyle/>
          <a:p>
            <a:r>
              <a:rPr lang="en-US" sz="2400" dirty="0">
                <a:latin typeface="Montserrat Light" panose="00000400000000000000" pitchFamily="50" charset="0"/>
                <a:cs typeface="Arial" pitchFamily="34" charset="0"/>
              </a:rPr>
              <a:t>Individually addressable RGB LEDs that are supported by many platforms, allowing easy code to create complex designs and patterns.</a:t>
            </a:r>
          </a:p>
          <a:p>
            <a:endParaRPr lang="en-US" sz="2400" dirty="0">
              <a:latin typeface="Montserrat Light" panose="00000400000000000000" pitchFamily="50" charset="0"/>
              <a:cs typeface="Arial" pitchFamily="34" charset="0"/>
            </a:endParaRPr>
          </a:p>
          <a:p>
            <a:r>
              <a:rPr lang="en-US" sz="2400" dirty="0">
                <a:latin typeface="Montserrat Light" panose="00000400000000000000" pitchFamily="50" charset="0"/>
                <a:cs typeface="Arial" pitchFamily="34" charset="0"/>
              </a:rPr>
              <a:t>As with any serial data protocol, a clock is necessary to interpret the data being received, For these LEDs, the every bit is a 1 followed by a 0, acting as the ‘clock’ signal. The value of these two bits is determined by whether the 1 or 0 held its value longer.</a:t>
            </a:r>
          </a:p>
          <a:p>
            <a:endParaRPr lang="en-US" sz="2400" dirty="0">
              <a:latin typeface="Montserrat Light" panose="00000400000000000000" pitchFamily="50" charset="0"/>
              <a:cs typeface="Arial" pitchFamily="34" charset="0"/>
            </a:endParaRPr>
          </a:p>
          <a:p>
            <a:r>
              <a:rPr lang="en-US" sz="2400" dirty="0">
                <a:latin typeface="Montserrat Light" panose="00000400000000000000" pitchFamily="50" charset="0"/>
                <a:cs typeface="Arial" pitchFamily="34" charset="0"/>
              </a:rPr>
              <a:t>The instructions for the LEDs are 24 bits, 8 bits each for R,G, and B. This allows for 2^24 or roughly 16.7 unique color combinations.</a:t>
            </a:r>
          </a:p>
        </p:txBody>
      </p:sp>
      <p:sp>
        <p:nvSpPr>
          <p:cNvPr id="21" name="TextBox 20">
            <a:extLst>
              <a:ext uri="{FF2B5EF4-FFF2-40B4-BE49-F238E27FC236}">
                <a16:creationId xmlns:a16="http://schemas.microsoft.com/office/drawing/2014/main" id="{40415A4C-7811-4E6E-91B9-237C268F151F}"/>
              </a:ext>
            </a:extLst>
          </p:cNvPr>
          <p:cNvSpPr txBox="1"/>
          <p:nvPr/>
        </p:nvSpPr>
        <p:spPr>
          <a:xfrm>
            <a:off x="15945406" y="7844135"/>
            <a:ext cx="10094976" cy="2677656"/>
          </a:xfrm>
          <a:prstGeom prst="rect">
            <a:avLst/>
          </a:prstGeom>
          <a:noFill/>
        </p:spPr>
        <p:txBody>
          <a:bodyPr wrap="square" rtlCol="0">
            <a:spAutoFit/>
          </a:bodyPr>
          <a:lstStyle/>
          <a:p>
            <a:r>
              <a:rPr lang="en-US" sz="2400" dirty="0">
                <a:latin typeface="Montserrat Light" panose="00000400000000000000" pitchFamily="50" charset="0"/>
                <a:cs typeface="Arial" pitchFamily="34" charset="0"/>
              </a:rPr>
              <a:t>Have two microcontrollers in a master/slave configuration to display real-time audio visualization based off of volume intensity. The master will act as a Wi-Fi access point and the slave will connect receiving audio signals to be processed and displayed.</a:t>
            </a:r>
          </a:p>
          <a:p>
            <a:endParaRPr lang="en-US" sz="2400" dirty="0">
              <a:latin typeface="Montserrat Light" panose="00000400000000000000" pitchFamily="50" charset="0"/>
              <a:cs typeface="Arial" pitchFamily="34" charset="0"/>
            </a:endParaRPr>
          </a:p>
          <a:p>
            <a:r>
              <a:rPr lang="en-US" sz="2400" dirty="0">
                <a:latin typeface="Montserrat Light" panose="00000400000000000000" pitchFamily="50" charset="0"/>
                <a:cs typeface="Arial" pitchFamily="34" charset="0"/>
              </a:rPr>
              <a:t>To the right is a simple wiring scheme for the controller’s sensors/inputs.</a:t>
            </a:r>
          </a:p>
        </p:txBody>
      </p:sp>
      <p:sp>
        <p:nvSpPr>
          <p:cNvPr id="19" name="TextBox 18">
            <a:extLst>
              <a:ext uri="{FF2B5EF4-FFF2-40B4-BE49-F238E27FC236}">
                <a16:creationId xmlns:a16="http://schemas.microsoft.com/office/drawing/2014/main" id="{E3E73F1E-CAB3-4428-904F-B8DC0CFEE87C}"/>
              </a:ext>
            </a:extLst>
          </p:cNvPr>
          <p:cNvSpPr txBox="1"/>
          <p:nvPr/>
        </p:nvSpPr>
        <p:spPr>
          <a:xfrm>
            <a:off x="4267200" y="6882790"/>
            <a:ext cx="8728132" cy="646331"/>
          </a:xfrm>
          <a:prstGeom prst="rect">
            <a:avLst/>
          </a:prstGeom>
          <a:ln>
            <a:noFill/>
          </a:ln>
          <a:effectLst>
            <a:outerShdw dist="317500" dir="10800000" algn="tl" rotWithShape="0">
              <a:srgbClr val="294D6D"/>
            </a:outerShdw>
          </a:effectLst>
        </p:spPr>
        <p:style>
          <a:lnRef idx="2">
            <a:schemeClr val="dk1"/>
          </a:lnRef>
          <a:fillRef idx="1">
            <a:schemeClr val="lt1"/>
          </a:fillRef>
          <a:effectRef idx="0">
            <a:schemeClr val="dk1"/>
          </a:effectRef>
          <a:fontRef idx="minor">
            <a:schemeClr val="dk1"/>
          </a:fontRef>
        </p:style>
        <p:txBody>
          <a:bodyPr wrap="square" lIns="182880" rtlCol="0">
            <a:spAutoFit/>
          </a:bodyPr>
          <a:lstStyle/>
          <a:p>
            <a:pPr defTabSz="4702588">
              <a:defRPr/>
            </a:pPr>
            <a:r>
              <a:rPr lang="en-US" sz="3600" dirty="0">
                <a:ln w="0"/>
                <a:solidFill>
                  <a:schemeClr val="tx1">
                    <a:lumMod val="65000"/>
                    <a:lumOff val="35000"/>
                  </a:schemeClr>
                </a:solidFill>
                <a:effectLst>
                  <a:outerShdw blurRad="38100" dist="19050" dir="2700000" algn="tl" rotWithShape="0">
                    <a:schemeClr val="dk1">
                      <a:alpha val="40000"/>
                    </a:schemeClr>
                  </a:outerShdw>
                </a:effectLst>
                <a:latin typeface="Libre Baskerville" panose="02000000000000000000" pitchFamily="2" charset="0"/>
              </a:rPr>
              <a:t>What is an ESP8266?</a:t>
            </a:r>
            <a:endParaRPr lang="en-US" sz="3600" dirty="0">
              <a:solidFill>
                <a:schemeClr val="tx1">
                  <a:lumMod val="65000"/>
                  <a:lumOff val="35000"/>
                </a:schemeClr>
              </a:solidFill>
              <a:latin typeface="Libre Baskerville" panose="02000000000000000000" pitchFamily="2" charset="0"/>
            </a:endParaRPr>
          </a:p>
        </p:txBody>
      </p:sp>
      <p:sp>
        <p:nvSpPr>
          <p:cNvPr id="23" name="TextBox 22">
            <a:extLst>
              <a:ext uri="{FF2B5EF4-FFF2-40B4-BE49-F238E27FC236}">
                <a16:creationId xmlns:a16="http://schemas.microsoft.com/office/drawing/2014/main" id="{FCF73C52-E8E5-4F42-BD28-8256F0C1D65E}"/>
              </a:ext>
            </a:extLst>
          </p:cNvPr>
          <p:cNvSpPr txBox="1"/>
          <p:nvPr/>
        </p:nvSpPr>
        <p:spPr>
          <a:xfrm>
            <a:off x="4267200" y="20087411"/>
            <a:ext cx="8728132" cy="646331"/>
          </a:xfrm>
          <a:prstGeom prst="rect">
            <a:avLst/>
          </a:prstGeom>
          <a:ln>
            <a:noFill/>
          </a:ln>
          <a:effectLst>
            <a:outerShdw dist="317500" dir="10800000" algn="tl" rotWithShape="0">
              <a:srgbClr val="294D6D"/>
            </a:outerShdw>
          </a:effectLst>
        </p:spPr>
        <p:style>
          <a:lnRef idx="2">
            <a:schemeClr val="dk1"/>
          </a:lnRef>
          <a:fillRef idx="1">
            <a:schemeClr val="lt1"/>
          </a:fillRef>
          <a:effectRef idx="0">
            <a:schemeClr val="dk1"/>
          </a:effectRef>
          <a:fontRef idx="minor">
            <a:schemeClr val="dk1"/>
          </a:fontRef>
        </p:style>
        <p:txBody>
          <a:bodyPr wrap="square" lIns="182880" rtlCol="0">
            <a:spAutoFit/>
          </a:bodyPr>
          <a:lstStyle/>
          <a:p>
            <a:pPr defTabSz="4702588">
              <a:defRPr/>
            </a:pPr>
            <a:r>
              <a:rPr lang="en-US" sz="3600" dirty="0">
                <a:ln w="0"/>
                <a:solidFill>
                  <a:schemeClr val="tx1">
                    <a:lumMod val="65000"/>
                    <a:lumOff val="35000"/>
                  </a:schemeClr>
                </a:solidFill>
                <a:effectLst>
                  <a:outerShdw blurRad="38100" dist="19050" dir="2700000" algn="tl" rotWithShape="0">
                    <a:schemeClr val="dk1">
                      <a:alpha val="40000"/>
                    </a:schemeClr>
                  </a:outerShdw>
                </a:effectLst>
                <a:latin typeface="Libre Baskerville" panose="02000000000000000000" pitchFamily="2" charset="0"/>
              </a:rPr>
              <a:t>What are WS2812B LEDs?</a:t>
            </a:r>
          </a:p>
        </p:txBody>
      </p:sp>
      <p:sp>
        <p:nvSpPr>
          <p:cNvPr id="24" name="TextBox 23">
            <a:extLst>
              <a:ext uri="{FF2B5EF4-FFF2-40B4-BE49-F238E27FC236}">
                <a16:creationId xmlns:a16="http://schemas.microsoft.com/office/drawing/2014/main" id="{CD858780-4102-416E-A83A-B134E40A2291}"/>
              </a:ext>
            </a:extLst>
          </p:cNvPr>
          <p:cNvSpPr txBox="1"/>
          <p:nvPr/>
        </p:nvSpPr>
        <p:spPr>
          <a:xfrm>
            <a:off x="16233072" y="6882790"/>
            <a:ext cx="8728132" cy="646331"/>
          </a:xfrm>
          <a:prstGeom prst="rect">
            <a:avLst/>
          </a:prstGeom>
          <a:ln>
            <a:noFill/>
          </a:ln>
          <a:effectLst>
            <a:outerShdw dist="317500" dir="10800000" algn="tl" rotWithShape="0">
              <a:srgbClr val="294D6D"/>
            </a:outerShdw>
          </a:effectLst>
        </p:spPr>
        <p:style>
          <a:lnRef idx="2">
            <a:schemeClr val="dk1"/>
          </a:lnRef>
          <a:fillRef idx="1">
            <a:schemeClr val="lt1"/>
          </a:fillRef>
          <a:effectRef idx="0">
            <a:schemeClr val="dk1"/>
          </a:effectRef>
          <a:fontRef idx="minor">
            <a:schemeClr val="dk1"/>
          </a:fontRef>
        </p:style>
        <p:txBody>
          <a:bodyPr wrap="square" lIns="182880" rtlCol="0">
            <a:spAutoFit/>
          </a:bodyPr>
          <a:lstStyle/>
          <a:p>
            <a:pPr defTabSz="4702588">
              <a:defRPr/>
            </a:pPr>
            <a:r>
              <a:rPr lang="en-US" sz="3600" dirty="0">
                <a:ln w="0"/>
                <a:solidFill>
                  <a:schemeClr val="tx1">
                    <a:lumMod val="65000"/>
                    <a:lumOff val="35000"/>
                  </a:schemeClr>
                </a:solidFill>
                <a:effectLst>
                  <a:outerShdw blurRad="38100" dist="19050" dir="2700000" algn="tl" rotWithShape="0">
                    <a:schemeClr val="dk1">
                      <a:alpha val="40000"/>
                    </a:schemeClr>
                  </a:outerShdw>
                </a:effectLst>
                <a:latin typeface="Libre Baskerville" panose="02000000000000000000" pitchFamily="2" charset="0"/>
              </a:rPr>
              <a:t>Project Goal</a:t>
            </a:r>
          </a:p>
        </p:txBody>
      </p:sp>
      <p:pic>
        <p:nvPicPr>
          <p:cNvPr id="7" name="Picture 6">
            <a:extLst>
              <a:ext uri="{FF2B5EF4-FFF2-40B4-BE49-F238E27FC236}">
                <a16:creationId xmlns:a16="http://schemas.microsoft.com/office/drawing/2014/main" id="{463BF837-FDE2-4348-ABEB-5EF58D63FDB7}"/>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1203" b="99630" l="60" r="89502">
                        <a14:foregroundMark x1="16497" y1="79463" x2="16497" y2="79463"/>
                        <a14:foregroundMark x1="16677" y1="80666" x2="16677" y2="80666"/>
                        <a14:foregroundMark x1="16857" y1="81036" x2="16857" y2="81036"/>
                        <a14:foregroundMark x1="17037" y1="84366" x2="17037" y2="84366"/>
                        <a14:foregroundMark x1="17037" y1="84366" x2="17037" y2="84366"/>
                        <a14:foregroundMark x1="17277" y1="84644" x2="17277" y2="84644"/>
                        <a14:foregroundMark x1="17277" y1="84644" x2="17277" y2="84644"/>
                        <a14:foregroundMark x1="17277" y1="84644" x2="16077" y2="79186"/>
                        <a14:foregroundMark x1="16857" y1="79741" x2="16857" y2="79741"/>
                        <a14:foregroundMark x1="16857" y1="79741" x2="17037" y2="85569"/>
                        <a14:foregroundMark x1="17037" y1="85569" x2="16437" y2="82054"/>
                        <a14:foregroundMark x1="16437" y1="82054" x2="11758" y2="75116"/>
                        <a14:foregroundMark x1="11758" y1="75116" x2="9598" y2="78168"/>
                        <a14:foregroundMark x1="9598" y1="78168" x2="8398" y2="85014"/>
                        <a14:foregroundMark x1="8398" y1="85014" x2="8458" y2="89732"/>
                        <a14:foregroundMark x1="8458" y1="89732" x2="13077" y2="89084"/>
                        <a14:foregroundMark x1="13077" y1="89084" x2="18716" y2="84181"/>
                        <a14:foregroundMark x1="18716" y1="84181" x2="19976" y2="73451"/>
                        <a14:foregroundMark x1="19976" y1="73451" x2="14217" y2="86586"/>
                        <a14:foregroundMark x1="14217" y1="86586" x2="14397" y2="98797"/>
                        <a14:foregroundMark x1="14397" y1="98797" x2="41392" y2="96392"/>
                        <a14:foregroundMark x1="41392" y1="96392" x2="51950" y2="76688"/>
                        <a14:foregroundMark x1="51950" y1="76688" x2="33233" y2="57262"/>
                        <a14:foregroundMark x1="33233" y1="57262" x2="3539" y2="45421"/>
                        <a14:foregroundMark x1="3539" y1="45421" x2="5639" y2="71970"/>
                        <a14:foregroundMark x1="5639" y1="71970" x2="29754" y2="95375"/>
                        <a14:foregroundMark x1="29754" y1="95375" x2="41632" y2="95375"/>
                        <a14:foregroundMark x1="41632" y1="95375" x2="34133" y2="88899"/>
                        <a14:foregroundMark x1="34133" y1="88899" x2="17816" y2="85754"/>
                        <a14:foregroundMark x1="17816" y1="85754" x2="39532" y2="82054"/>
                        <a14:foregroundMark x1="39532" y1="82054" x2="31014" y2="84459"/>
                        <a14:foregroundMark x1="31014" y1="84459" x2="27355" y2="87142"/>
                        <a14:foregroundMark x1="27355" y1="87142" x2="47271" y2="94820"/>
                        <a14:foregroundMark x1="47271" y1="94820" x2="35393" y2="94357"/>
                        <a14:foregroundMark x1="35393" y1="94357" x2="50990" y2="87974"/>
                        <a14:foregroundMark x1="50990" y1="87974" x2="47690" y2="88252"/>
                        <a14:foregroundMark x1="47690" y1="88252" x2="77481" y2="84540"/>
                        <a14:foregroundMark x1="77348" y1="84147" x2="53329" y2="82794"/>
                        <a14:foregroundMark x1="64787" y1="72710" x2="60348" y2="72803"/>
                        <a14:foregroundMark x1="60348" y1="72803" x2="42831" y2="85291"/>
                        <a14:foregroundMark x1="42831" y1="85291" x2="44211" y2="90009"/>
                        <a14:foregroundMark x1="44211" y1="90009" x2="48290" y2="94357"/>
                        <a14:foregroundMark x1="48290" y1="94357" x2="50030" y2="86864"/>
                        <a14:foregroundMark x1="50030" y1="86864" x2="46551" y2="80666"/>
                        <a14:foregroundMark x1="46551" y1="80666" x2="34973" y2="74746"/>
                        <a14:foregroundMark x1="34973" y1="74746" x2="31434" y2="74746"/>
                        <a14:foregroundMark x1="31434" y1="74746" x2="31314" y2="74931"/>
                        <a14:foregroundMark x1="55309" y1="96300" x2="62987" y2="98427"/>
                        <a14:foregroundMark x1="62987" y1="98427" x2="62867" y2="93340"/>
                        <a14:foregroundMark x1="62867" y1="93340" x2="61008" y2="90472"/>
                        <a14:foregroundMark x1="61008" y1="90472" x2="63227" y2="89639"/>
                        <a14:foregroundMark x1="63227" y1="89639" x2="68446" y2="89824"/>
                        <a14:foregroundMark x1="68446" y1="89824" x2="71026" y2="89732"/>
                        <a14:foregroundMark x1="71026" y1="89732" x2="73485" y2="88159"/>
                        <a14:foregroundMark x1="73485" y1="88159" x2="71326" y2="81961"/>
                        <a14:foregroundMark x1="71326" y1="81961" x2="69226" y2="79463"/>
                        <a14:foregroundMark x1="69226" y1="79463" x2="65687" y2="82239"/>
                        <a14:foregroundMark x1="65687" y1="82239" x2="66227" y2="73821"/>
                        <a14:foregroundMark x1="66227" y1="73821" x2="68686" y2="71230"/>
                        <a14:foregroundMark x1="68686" y1="71230" x2="50570" y2="65587"/>
                        <a14:foregroundMark x1="50570" y1="65587" x2="29394" y2="72063"/>
                        <a14:foregroundMark x1="29394" y1="72063" x2="31554" y2="74006"/>
                        <a14:foregroundMark x1="31554" y1="74006" x2="46971" y2="78446"/>
                        <a14:foregroundMark x1="46971" y1="78446" x2="27295" y2="79278"/>
                        <a14:foregroundMark x1="27295" y1="79278" x2="21596" y2="69843"/>
                        <a14:foregroundMark x1="21596" y1="69843" x2="15897" y2="65680"/>
                        <a14:foregroundMark x1="15897" y1="65680" x2="10618" y2="77428"/>
                        <a14:foregroundMark x1="10618" y1="77428" x2="4439" y2="69380"/>
                        <a14:foregroundMark x1="4439" y1="69380" x2="7379" y2="84089"/>
                        <a14:foregroundMark x1="7379" y1="84089" x2="9418" y2="88992"/>
                        <a14:foregroundMark x1="9418" y1="88992" x2="7019" y2="62812"/>
                        <a14:foregroundMark x1="7019" y1="62812" x2="2460" y2="70490"/>
                        <a14:foregroundMark x1="2460" y1="70490" x2="240" y2="78908"/>
                        <a14:foregroundMark x1="240" y1="78908" x2="2519" y2="93247"/>
                        <a14:foregroundMark x1="2519" y1="93247" x2="10318" y2="85846"/>
                        <a14:foregroundMark x1="10318" y1="85846" x2="13437" y2="74931"/>
                        <a14:foregroundMark x1="13437" y1="74931" x2="13917" y2="69843"/>
                        <a14:foregroundMark x1="13917" y1="69843" x2="8098" y2="89824"/>
                        <a14:foregroundMark x1="8098" y1="89824" x2="7618" y2="96855"/>
                        <a14:foregroundMark x1="7618" y1="96855" x2="14097" y2="88344"/>
                        <a14:foregroundMark x1="14097" y1="88344" x2="15357" y2="79186"/>
                        <a14:foregroundMark x1="15357" y1="79186" x2="14517" y2="75301"/>
                        <a14:foregroundMark x1="14517" y1="75301" x2="10918" y2="77891"/>
                        <a14:foregroundMark x1="10918" y1="77891" x2="10978" y2="90009"/>
                        <a14:foregroundMark x1="10978" y1="90009" x2="13857" y2="97965"/>
                        <a14:foregroundMark x1="13857" y1="97965" x2="16137" y2="99907"/>
                        <a14:foregroundMark x1="16137" y1="99907" x2="19136" y2="96670"/>
                        <a14:foregroundMark x1="19136" y1="96670" x2="21116" y2="89084"/>
                        <a14:foregroundMark x1="21116" y1="89084" x2="20816" y2="85199"/>
                        <a14:foregroundMark x1="20816" y1="85199" x2="17217" y2="89177"/>
                        <a14:foregroundMark x1="17217" y1="89177" x2="18176" y2="97595"/>
                        <a14:foregroundMark x1="18176" y1="97595" x2="34733" y2="98057"/>
                        <a14:foregroundMark x1="34733" y1="98057" x2="40012" y2="95097"/>
                        <a14:foregroundMark x1="40012" y1="95097" x2="49250" y2="94820"/>
                        <a14:foregroundMark x1="49250" y1="94820" x2="51290" y2="99352"/>
                        <a14:foregroundMark x1="51290" y1="99352" x2="63407" y2="98150"/>
                        <a14:foregroundMark x1="63407" y1="98150" x2="63407" y2="92507"/>
                        <a14:foregroundMark x1="63407" y1="92507" x2="59388" y2="85384"/>
                        <a14:foregroundMark x1="59388" y1="85384" x2="41392" y2="73636"/>
                        <a14:foregroundMark x1="41392" y1="73636" x2="37373" y2="73821"/>
                        <a14:foregroundMark x1="37373" y1="73821" x2="34193" y2="75856"/>
                        <a14:foregroundMark x1="34193" y1="75856" x2="55969" y2="81591"/>
                        <a14:foregroundMark x1="55969" y1="81591" x2="49010" y2="75301"/>
                        <a14:foregroundMark x1="49010" y1="75301" x2="39832" y2="59759"/>
                        <a14:foregroundMark x1="39832" y1="59759" x2="42352" y2="62720"/>
                        <a14:foregroundMark x1="42352" y1="62720" x2="42711" y2="66790"/>
                        <a14:foregroundMark x1="42711" y1="66790" x2="46551" y2="77521"/>
                        <a14:foregroundMark x1="46551" y1="77521" x2="59928" y2="93895"/>
                        <a14:foregroundMark x1="59928" y1="93895" x2="66587" y2="97595"/>
                        <a14:foregroundMark x1="66587" y1="97595" x2="67786" y2="97502"/>
                        <a14:foregroundMark x1="68566" y1="88622" x2="65627" y2="97317"/>
                        <a14:foregroundMark x1="65627" y1="97317" x2="67786" y2="99352"/>
                        <a14:foregroundMark x1="67627" y1="94812" x2="67367" y2="87419"/>
                        <a14:foregroundMark x1="67786" y1="99352" x2="67671" y2="96081"/>
                        <a14:foregroundMark x1="37852" y1="35800" x2="44871" y2="27937"/>
                        <a14:foregroundMark x1="44871" y1="27937" x2="47630" y2="26457"/>
                        <a14:foregroundMark x1="47630" y1="26457" x2="44931" y2="22942"/>
                        <a14:foregroundMark x1="44931" y1="22942" x2="33113" y2="19334"/>
                        <a14:foregroundMark x1="33113" y1="19334" x2="28734" y2="20074"/>
                        <a14:foregroundMark x1="28734" y1="20074" x2="31494" y2="22294"/>
                        <a14:foregroundMark x1="31494" y1="22294" x2="38932" y2="23589"/>
                        <a14:foregroundMark x1="38932" y1="23589" x2="50750" y2="22942"/>
                        <a14:foregroundMark x1="50750" y1="22942" x2="57049" y2="13691"/>
                        <a14:foregroundMark x1="57049" y1="13691" x2="57588" y2="2683"/>
                        <a14:foregroundMark x1="57588" y1="2683" x2="49730" y2="2590"/>
                        <a14:foregroundMark x1="49730" y1="2590" x2="35813" y2="11286"/>
                        <a14:foregroundMark x1="35813" y1="11286" x2="35573" y2="16189"/>
                        <a14:foregroundMark x1="35573" y1="16189" x2="40732" y2="16189"/>
                        <a14:foregroundMark x1="40732" y1="16189" x2="45171" y2="15356"/>
                        <a14:foregroundMark x1="45171" y1="15356" x2="44091" y2="11933"/>
                        <a14:foregroundMark x1="44091" y1="11933" x2="39892" y2="8788"/>
                        <a14:foregroundMark x1="39892" y1="8788" x2="38032" y2="11656"/>
                        <a14:foregroundMark x1="38032" y1="11656" x2="35573" y2="22664"/>
                        <a14:foregroundMark x1="35573" y1="22664" x2="37253" y2="30157"/>
                        <a14:foregroundMark x1="37253" y1="30157" x2="46671" y2="33302"/>
                        <a14:foregroundMark x1="46671" y1="33302" x2="52130" y2="32007"/>
                        <a14:foregroundMark x1="52130" y1="32007" x2="43431" y2="23312"/>
                        <a14:foregroundMark x1="43431" y1="23312" x2="27355" y2="16281"/>
                        <a14:foregroundMark x1="27355" y1="16281" x2="24715" y2="19334"/>
                        <a14:foregroundMark x1="24715" y1="19334" x2="30234" y2="32747"/>
                        <a14:foregroundMark x1="30234" y1="32747" x2="40012" y2="37743"/>
                        <a14:foregroundMark x1="40012" y1="37743" x2="44571" y2="28955"/>
                        <a14:foregroundMark x1="44571" y1="28955" x2="42891" y2="17761"/>
                        <a14:foregroundMark x1="42891" y1="17761" x2="33533" y2="13599"/>
                        <a14:foregroundMark x1="33533" y1="13599" x2="25195" y2="17021"/>
                        <a14:foregroundMark x1="25195" y1="17021" x2="24295" y2="20352"/>
                        <a14:foregroundMark x1="24295" y1="20352" x2="34433" y2="24422"/>
                        <a14:foregroundMark x1="34433" y1="24422" x2="27774" y2="23034"/>
                        <a14:foregroundMark x1="27774" y1="23034" x2="31374" y2="26179"/>
                        <a14:foregroundMark x1="31374" y1="26179" x2="41152" y2="24884"/>
                        <a14:foregroundMark x1="41152" y1="24884" x2="36533" y2="27660"/>
                        <a14:foregroundMark x1="36533" y1="27660" x2="45051" y2="31822"/>
                        <a14:foregroundMark x1="45051" y1="31822" x2="59688" y2="30897"/>
                        <a14:foregroundMark x1="59688" y1="30897" x2="61908" y2="31637"/>
                        <a14:foregroundMark x1="61908" y1="31637" x2="25435" y2="35338"/>
                        <a14:foregroundMark x1="25435" y1="35338" x2="35033" y2="35153"/>
                        <a14:foregroundMark x1="35033" y1="35153" x2="55129" y2="37003"/>
                        <a14:foregroundMark x1="55129" y1="37003" x2="52549" y2="41258"/>
                        <a14:foregroundMark x1="52549" y1="41258" x2="8878" y2="50324"/>
                        <a14:foregroundMark x1="8878" y1="50324" x2="52849" y2="45791"/>
                        <a14:foregroundMark x1="52849" y1="45791" x2="27415" y2="41443"/>
                        <a14:foregroundMark x1="27415" y1="41443" x2="30474" y2="41351"/>
                        <a14:foregroundMark x1="30474" y1="41351" x2="66347" y2="42368"/>
                        <a14:foregroundMark x1="66347" y1="42368" x2="63707" y2="43941"/>
                        <a14:foregroundMark x1="63707" y1="43941" x2="30774" y2="41166"/>
                        <a14:foregroundMark x1="30774" y1="41166" x2="31854" y2="44496"/>
                        <a14:foregroundMark x1="31854" y1="44496" x2="30834" y2="48289"/>
                        <a14:foregroundMark x1="30834" y1="48289" x2="32454" y2="50879"/>
                        <a14:foregroundMark x1="32454" y1="50879" x2="34733" y2="52359"/>
                        <a14:foregroundMark x1="34733" y1="52359" x2="42771" y2="46346"/>
                        <a14:foregroundMark x1="42771" y1="46346" x2="40252" y2="51064"/>
                        <a14:foregroundMark x1="40252" y1="51064" x2="39232" y2="55134"/>
                        <a14:foregroundMark x1="39232" y1="55134" x2="36113" y2="56059"/>
                        <a14:foregroundMark x1="36113" y1="56059" x2="33113" y2="52544"/>
                        <a14:foregroundMark x1="33113" y1="52544" x2="31914" y2="47919"/>
                        <a14:foregroundMark x1="31914" y1="47919" x2="31674" y2="33117"/>
                        <a14:foregroundMark x1="31674" y1="33117" x2="30234" y2="27382"/>
                        <a14:foregroundMark x1="30234" y1="27382" x2="28314" y2="24607"/>
                        <a14:foregroundMark x1="28314" y1="24607" x2="21596" y2="20999"/>
                        <a14:foregroundMark x1="21596" y1="20999" x2="22795" y2="32285"/>
                        <a14:foregroundMark x1="22795" y1="32285" x2="26575" y2="38575"/>
                        <a14:foregroundMark x1="26575" y1="38575" x2="31614" y2="40796"/>
                        <a14:foregroundMark x1="31614" y1="40796" x2="35453" y2="37095"/>
                        <a14:foregroundMark x1="35453" y1="37095" x2="38452" y2="27382"/>
                        <a14:foregroundMark x1="38452" y1="27382" x2="38872" y2="19241"/>
                        <a14:foregroundMark x1="38872" y1="19241" x2="33533" y2="17299"/>
                        <a14:foregroundMark x1="33533" y1="17299" x2="26935" y2="20999"/>
                        <a14:foregroundMark x1="26935" y1="20999" x2="25615" y2="25069"/>
                        <a14:foregroundMark x1="25615" y1="25069" x2="28614" y2="27752"/>
                        <a14:foregroundMark x1="28614" y1="27752" x2="43731" y2="28215"/>
                        <a14:foregroundMark x1="43731" y1="28215" x2="55849" y2="21739"/>
                        <a14:foregroundMark x1="55849" y1="21739" x2="57828" y2="16096"/>
                        <a14:foregroundMark x1="57828" y1="16096" x2="50090" y2="13784"/>
                        <a14:foregroundMark x1="50090" y1="13784" x2="39892" y2="19704"/>
                        <a14:foregroundMark x1="39892" y1="19704" x2="38932" y2="24699"/>
                        <a14:foregroundMark x1="38932" y1="24699" x2="55969" y2="27197"/>
                        <a14:foregroundMark x1="55969" y1="27197" x2="60588" y2="26087"/>
                        <a14:foregroundMark x1="60588" y1="26087" x2="15417" y2="18131"/>
                        <a14:foregroundMark x1="15417" y1="18131" x2="13617" y2="21924"/>
                        <a14:foregroundMark x1="13617" y1="21924" x2="20216" y2="29140"/>
                        <a14:foregroundMark x1="20216" y1="29140" x2="24775" y2="31267"/>
                        <a14:foregroundMark x1="32933" y1="7123" x2="40192" y2="4255"/>
                        <a14:foregroundMark x1="40192" y1="4255" x2="27774" y2="2220"/>
                        <a14:foregroundMark x1="27774" y1="2220" x2="27774" y2="2220"/>
                        <a14:foregroundMark x1="37253" y1="4348" x2="31134" y2="15264"/>
                        <a14:foregroundMark x1="31134" y1="15264" x2="29994" y2="20259"/>
                        <a14:foregroundMark x1="29994" y1="20259" x2="30234" y2="24607"/>
                        <a14:foregroundMark x1="30234" y1="24607" x2="34673" y2="21184"/>
                        <a14:foregroundMark x1="34673" y1="21184" x2="40132" y2="7123"/>
                        <a14:foregroundMark x1="40132" y1="7123" x2="40852" y2="1295"/>
                        <a14:foregroundMark x1="40852" y1="1295" x2="23035" y2="5365"/>
                        <a14:foregroundMark x1="23035" y1="5365" x2="18236" y2="24422"/>
                        <a14:foregroundMark x1="18236" y1="24422" x2="29514" y2="46901"/>
                        <a14:foregroundMark x1="29514" y1="46901" x2="40116" y2="54940"/>
                        <a14:foregroundMark x1="40372" y1="55134" x2="42084" y2="54449"/>
                        <a14:foregroundMark x1="43611" y1="53839" x2="44811" y2="43293"/>
                        <a14:foregroundMark x1="44811" y1="43293" x2="41332" y2="32100"/>
                        <a14:foregroundMark x1="41332" y1="32100" x2="31494" y2="26179"/>
                        <a14:foregroundMark x1="31494" y1="26179" x2="25795" y2="25809"/>
                        <a14:foregroundMark x1="25795" y1="25809" x2="26155" y2="25717"/>
                        <a14:foregroundMark x1="25975" y1="75856" x2="12657" y2="71785"/>
                        <a14:foregroundMark x1="12657" y1="71785" x2="21956" y2="63922"/>
                        <a14:foregroundMark x1="21956" y1="63922" x2="30354" y2="61795"/>
                        <a14:foregroundMark x1="30354" y1="61795" x2="27654" y2="64477"/>
                        <a14:foregroundMark x1="27654" y1="64477" x2="21716" y2="66790"/>
                        <a14:foregroundMark x1="21716" y1="66790" x2="26635" y2="70028"/>
                        <a14:foregroundMark x1="26635" y1="70028" x2="21776" y2="70398"/>
                        <a14:foregroundMark x1="21776" y1="70398" x2="44451" y2="70120"/>
                        <a14:foregroundMark x1="44451" y1="70120" x2="12957" y2="70768"/>
                        <a14:foregroundMark x1="12957" y1="70768" x2="22915" y2="67623"/>
                        <a14:foregroundMark x1="22915" y1="67623" x2="1560" y2="63460"/>
                        <a14:foregroundMark x1="1560" y1="63460" x2="6779" y2="63645"/>
                        <a14:foregroundMark x1="6779" y1="63645" x2="1680" y2="76781"/>
                        <a14:foregroundMark x1="1680" y1="76781" x2="3779" y2="78908"/>
                        <a14:foregroundMark x1="3779" y1="78908" x2="13737" y2="80111"/>
                        <a14:foregroundMark x1="13737" y1="80111" x2="17397" y2="77891"/>
                        <a14:foregroundMark x1="17397" y1="77891" x2="16137" y2="74746"/>
                        <a14:foregroundMark x1="16137" y1="74746" x2="2400" y2="73636"/>
                        <a14:foregroundMark x1="2400" y1="73636" x2="3359" y2="79556"/>
                        <a14:foregroundMark x1="3359" y1="79556" x2="14277" y2="85939"/>
                        <a14:foregroundMark x1="14277" y1="85939" x2="28014" y2="85754"/>
                        <a14:foregroundMark x1="28014" y1="85754" x2="30114" y2="83719"/>
                        <a14:foregroundMark x1="30114" y1="83719" x2="22795" y2="82979"/>
                        <a14:foregroundMark x1="22795" y1="82979" x2="10858" y2="88714"/>
                        <a14:foregroundMark x1="10858" y1="88714" x2="1020" y2="84829"/>
                        <a14:foregroundMark x1="1020" y1="84829" x2="420" y2="80851"/>
                        <a14:foregroundMark x1="420" y1="80851" x2="3659" y2="86586"/>
                        <a14:foregroundMark x1="3659" y1="86586" x2="8938" y2="91767"/>
                        <a14:foregroundMark x1="8938" y1="91767" x2="4139" y2="74746"/>
                        <a14:foregroundMark x1="4139" y1="74746" x2="840" y2="69103"/>
                        <a14:foregroundMark x1="840" y1="69103" x2="1440" y2="83904"/>
                        <a14:foregroundMark x1="1440" y1="83904" x2="5339" y2="88714"/>
                        <a14:foregroundMark x1="5339" y1="88714" x2="11818" y2="89732"/>
                        <a14:foregroundMark x1="11818" y1="89732" x2="5279" y2="88529"/>
                        <a14:foregroundMark x1="5279" y1="88529" x2="10858" y2="89454"/>
                        <a14:foregroundMark x1="10858" y1="89454" x2="16917" y2="88807"/>
                        <a14:foregroundMark x1="16917" y1="88807" x2="1200" y2="87419"/>
                        <a14:foregroundMark x1="1200" y1="87419" x2="12597" y2="95005"/>
                        <a14:foregroundMark x1="12597" y1="95005" x2="23095" y2="96300"/>
                        <a14:foregroundMark x1="23095" y1="96300" x2="20876" y2="98797"/>
                        <a14:foregroundMark x1="20876" y1="98797" x2="38272" y2="99630"/>
                        <a14:foregroundMark x1="38272" y1="99630" x2="13377" y2="97040"/>
                        <a14:foregroundMark x1="13377" y1="97040" x2="49010" y2="89454"/>
                        <a14:foregroundMark x1="49010" y1="89454" x2="36653" y2="95467"/>
                        <a14:foregroundMark x1="36653" y1="95467" x2="64187" y2="92322"/>
                        <a14:foregroundMark x1="64187" y1="92322" x2="40132" y2="90009"/>
                        <a14:foregroundMark x1="40132" y1="90009" x2="27415" y2="85106"/>
                        <a14:foregroundMark x1="27415" y1="85106" x2="29634" y2="81591"/>
                        <a14:foregroundMark x1="29634" y1="81591" x2="53929" y2="72803"/>
                        <a14:foregroundMark x1="53929" y1="72803" x2="45411" y2="66975"/>
                        <a14:foregroundMark x1="45411" y1="66975" x2="23455" y2="66698"/>
                        <a14:foregroundMark x1="23455" y1="66698" x2="29934" y2="67253"/>
                        <a14:foregroundMark x1="36653" y1="51711" x2="39772" y2="51341"/>
                        <a14:foregroundMark x1="39772" y1="51341" x2="41092" y2="54579"/>
                        <a14:foregroundMark x1="40871" y1="60616" x2="40852" y2="61147"/>
                        <a14:foregroundMark x1="41058" y1="54937" x2="41392" y2="50786"/>
                        <a14:foregroundMark x1="40432" y1="62720" x2="40621" y2="60370"/>
                        <a14:foregroundMark x1="41780" y1="59977" x2="40612" y2="68825"/>
                        <a14:foregroundMark x1="40602" y1="55553" x2="40432" y2="53006"/>
                        <a14:foregroundMark x1="40432" y1="53006" x2="40612" y2="51341"/>
                        <a14:foregroundMark x1="4199" y1="76688" x2="840" y2="84644"/>
                        <a14:foregroundMark x1="840" y1="84644" x2="1140" y2="89547"/>
                        <a14:foregroundMark x1="1140" y1="89547" x2="1680" y2="79186"/>
                        <a14:foregroundMark x1="1680" y1="79186" x2="300" y2="71878"/>
                        <a14:foregroundMark x1="300" y1="71878" x2="660" y2="81591"/>
                        <a14:foregroundMark x1="660" y1="81591" x2="3479" y2="93154"/>
                        <a14:foregroundMark x1="3479" y1="93154" x2="5279" y2="95375"/>
                        <a14:foregroundMark x1="5279" y1="95375" x2="6539" y2="87142"/>
                        <a14:foregroundMark x1="6539" y1="87142" x2="5039" y2="80481"/>
                        <a14:foregroundMark x1="5039" y1="80481" x2="2579" y2="79093"/>
                        <a14:foregroundMark x1="2579" y1="79093" x2="2040" y2="84551"/>
                        <a14:foregroundMark x1="2040" y1="84551" x2="600" y2="79741"/>
                        <a14:foregroundMark x1="600" y1="79741" x2="2699" y2="90934"/>
                        <a14:foregroundMark x1="2699" y1="90934" x2="5039" y2="86031"/>
                        <a14:foregroundMark x1="5039" y1="86031" x2="2819" y2="73636"/>
                        <a14:foregroundMark x1="2819" y1="73636" x2="1680" y2="76781"/>
                        <a14:foregroundMark x1="1680" y1="76781" x2="1080" y2="86401"/>
                        <a14:foregroundMark x1="1080" y1="86401" x2="1920" y2="90194"/>
                        <a14:foregroundMark x1="1920" y1="90194" x2="1080" y2="85661"/>
                        <a14:foregroundMark x1="1080" y1="85661" x2="60" y2="86772"/>
                        <a14:foregroundMark x1="29154" y1="32747" x2="27834" y2="58187"/>
                        <a14:foregroundMark x1="27834" y1="58187" x2="20816" y2="36910"/>
                        <a14:foregroundMark x1="20816" y1="36910" x2="21476" y2="30527"/>
                        <a14:foregroundMark x1="21476" y1="30527" x2="26215" y2="40888"/>
                        <a14:foregroundMark x1="26215" y1="40888" x2="20456" y2="30065"/>
                        <a14:foregroundMark x1="20456" y1="30065" x2="22196" y2="37095"/>
                        <a14:foregroundMark x1="22196" y1="37095" x2="23995" y2="40796"/>
                        <a14:foregroundMark x1="23995" y1="40796" x2="26275" y2="36633"/>
                        <a14:foregroundMark x1="26275" y1="36633" x2="26995" y2="28400"/>
                        <a14:foregroundMark x1="26995" y1="28400" x2="22975" y2="18964"/>
                        <a14:foregroundMark x1="22975" y1="18964" x2="18116" y2="17299"/>
                        <a14:foregroundMark x1="18116" y1="17299" x2="18296" y2="25809"/>
                        <a14:foregroundMark x1="18296" y1="25809" x2="20096" y2="32007"/>
                        <a14:foregroundMark x1="20096" y1="32007" x2="22615" y2="34783"/>
                        <a14:foregroundMark x1="22615" y1="34783" x2="25915" y2="31915"/>
                        <a14:foregroundMark x1="25915" y1="31915" x2="23815" y2="37003"/>
                        <a14:foregroundMark x1="23815" y1="37003" x2="26095" y2="43201"/>
                        <a14:foregroundMark x1="26095" y1="43201" x2="28194" y2="44496"/>
                        <a14:foregroundMark x1="28194" y1="44496" x2="30234" y2="39593"/>
                        <a14:foregroundMark x1="30234" y1="39593" x2="30294" y2="30065"/>
                        <a14:foregroundMark x1="30294" y1="30065" x2="27115" y2="24792"/>
                        <a14:foregroundMark x1="27115" y1="24792" x2="17157" y2="26087"/>
                        <a14:foregroundMark x1="17157" y1="26087" x2="10318" y2="36448"/>
                        <a14:foregroundMark x1="10318" y1="36448" x2="13377" y2="45606"/>
                        <a14:foregroundMark x1="13377" y1="45606" x2="25795" y2="49861"/>
                        <a14:foregroundMark x1="53089" y1="48936" x2="48170" y2="45698"/>
                        <a14:foregroundMark x1="48170" y1="45698" x2="45351" y2="45236"/>
                        <a14:foregroundMark x1="45351" y1="45236" x2="47331" y2="47919"/>
                        <a14:foregroundMark x1="47331" y1="47919" x2="41992" y2="48289"/>
                        <a14:foregroundMark x1="41992" y1="48289" x2="51530" y2="50786"/>
                        <a14:foregroundMark x1="51530" y1="50786" x2="43671" y2="43016"/>
                        <a14:foregroundMark x1="43671" y1="43016" x2="53749" y2="47086"/>
                        <a14:foregroundMark x1="53749" y1="47086" x2="45351" y2="46901"/>
                        <a14:foregroundMark x1="45351" y1="46901" x2="53929" y2="49214"/>
                        <a14:foregroundMark x1="53929" y1="49214" x2="39652" y2="43478"/>
                        <a14:foregroundMark x1="69346" y1="70953" x2="67247" y2="68548"/>
                        <a14:foregroundMark x1="67247" y1="68548" x2="69766" y2="69103"/>
                        <a14:foregroundMark x1="69766" y1="69103" x2="62747" y2="69658"/>
                        <a14:foregroundMark x1="62747" y1="69658" x2="70126" y2="68178"/>
                        <a14:foregroundMark x1="70126" y1="68178" x2="67906" y2="67345"/>
                        <a14:foregroundMark x1="67906" y1="67345" x2="70426" y2="68455"/>
                        <a14:foregroundMark x1="70426" y1="68455" x2="67487" y2="70583"/>
                        <a14:foregroundMark x1="67487" y1="70583" x2="69826" y2="70305"/>
                        <a14:foregroundMark x1="69826" y1="70305" x2="67007" y2="68825"/>
                        <a14:foregroundMark x1="67007" y1="68825" x2="66947" y2="68825"/>
                        <a14:foregroundMark x1="67367" y1="81961" x2="70126" y2="80481"/>
                        <a14:foregroundMark x1="70126" y1="80481" x2="68926" y2="77428"/>
                        <a14:foregroundMark x1="68926" y1="77428" x2="72765" y2="84459"/>
                        <a14:foregroundMark x1="72765" y1="84459" x2="75105" y2="86401"/>
                        <a14:foregroundMark x1="75105" y1="86401" x2="69886" y2="89824"/>
                        <a14:foregroundMark x1="69886" y1="89824" x2="73125" y2="90009"/>
                        <a14:foregroundMark x1="73125" y1="90009" x2="69406" y2="88807"/>
                        <a14:foregroundMark x1="69406" y1="88807" x2="72046" y2="87882"/>
                        <a14:foregroundMark x1="72046" y1="87882" x2="65567" y2="73173"/>
                        <a14:foregroundMark x1="65567" y1="73173" x2="72765" y2="78168"/>
                        <a14:foregroundMark x1="72765" y1="78168" x2="69406" y2="80759"/>
                        <a14:foregroundMark x1="69406" y1="80759" x2="66707" y2="78538"/>
                        <a14:foregroundMark x1="66707" y1="78538" x2="71566" y2="77058"/>
                        <a14:foregroundMark x1="71566" y1="77058" x2="70126" y2="77058"/>
                        <a14:foregroundMark x1="72286" y1="84366" x2="71746" y2="88899"/>
                        <a14:foregroundMark x1="71746" y1="88899" x2="73125" y2="92784"/>
                        <a14:foregroundMark x1="73125" y1="92784" x2="70426" y2="90009"/>
                        <a14:foregroundMark x1="70426" y1="90009" x2="73605" y2="91582"/>
                        <a14:foregroundMark x1="73605" y1="91582" x2="71626" y2="89454"/>
                        <a14:foregroundMark x1="71626" y1="89454" x2="71506" y2="91119"/>
                        <a14:foregroundMark x1="74265" y1="90749" x2="70966" y2="89917"/>
                        <a14:foregroundMark x1="70966" y1="89917" x2="73245" y2="91952"/>
                        <a14:foregroundMark x1="73245" y1="91952" x2="73305" y2="91952"/>
                        <a14:backgroundMark x1="39832" y1="56892" x2="42232" y2="58094"/>
                        <a14:backgroundMark x1="42232" y1="58094" x2="46431" y2="58094"/>
                        <a14:backgroundMark x1="46431" y1="58094" x2="44091" y2="57539"/>
                        <a14:backgroundMark x1="44091" y1="57539" x2="57229" y2="60037"/>
                        <a14:backgroundMark x1="57229" y1="60037" x2="65087" y2="57169"/>
                        <a14:backgroundMark x1="65087" y1="57169" x2="70546" y2="58834"/>
                        <a14:backgroundMark x1="70546" y1="58834" x2="76245" y2="62350"/>
                        <a14:backgroundMark x1="76245" y1="62350" x2="79904" y2="68363"/>
                        <a14:backgroundMark x1="79904" y1="68363" x2="80984" y2="72803"/>
                        <a14:backgroundMark x1="80984" y1="72803" x2="79424" y2="97225"/>
                        <a14:backgroundMark x1="79424" y1="97225" x2="70126" y2="95005"/>
                        <a14:backgroundMark x1="70126" y1="95005" x2="67786" y2="96300"/>
                        <a14:backgroundMark x1="67786" y1="96300" x2="67786" y2="96300"/>
                        <a14:backgroundMark x1="43611" y1="59944" x2="44691" y2="56707"/>
                        <a14:backgroundMark x1="44691" y1="56707" x2="43071" y2="53839"/>
                        <a14:backgroundMark x1="43071" y1="53839" x2="44811" y2="57169"/>
                        <a14:backgroundMark x1="44811" y1="57169" x2="49550" y2="56614"/>
                        <a14:backgroundMark x1="49550" y1="56614" x2="52310" y2="57447"/>
                        <a14:backgroundMark x1="52310" y1="57447" x2="44211" y2="57447"/>
                        <a14:backgroundMark x1="44211" y1="57447" x2="49730" y2="60870"/>
                        <a14:backgroundMark x1="43011" y1="58094" x2="40252" y2="59019"/>
                        <a14:backgroundMark x1="40252" y1="59019" x2="40612" y2="57817"/>
                        <a14:backgroundMark x1="40852" y1="55689" x2="40432" y2="57447"/>
                        <a14:backgroundMark x1="80624" y1="85846" x2="79844" y2="89177"/>
                        <a14:backgroundMark x1="79844" y1="89177" x2="78344" y2="81591"/>
                        <a14:backgroundMark x1="78344" y1="81591" x2="80444" y2="85199"/>
                        <a14:backgroundMark x1="80444" y1="85199" x2="80024" y2="89454"/>
                        <a14:backgroundMark x1="80024" y1="89454" x2="79784" y2="86031"/>
                        <a14:backgroundMark x1="79784" y1="86031" x2="78164" y2="83164"/>
                        <a14:backgroundMark x1="78164" y1="83164" x2="80084" y2="88807"/>
                        <a14:backgroundMark x1="80084" y1="88807" x2="80744" y2="93710"/>
                        <a14:backgroundMark x1="80744" y1="93710" x2="77804" y2="80574"/>
                        <a14:backgroundMark x1="77804" y1="80574" x2="77684" y2="77983"/>
                        <a14:backgroundMark x1="41212" y1="55042" x2="40252" y2="58187"/>
                        <a14:backgroundMark x1="40252" y1="58187" x2="42232" y2="60130"/>
                        <a14:backgroundMark x1="42232" y1="60130" x2="42831" y2="59667"/>
                        <a14:backgroundMark x1="67187" y1="95375" x2="67786" y2="95930"/>
                      </a14:backgroundRemoval>
                    </a14:imgEffect>
                  </a14:imgLayer>
                </a14:imgProps>
              </a:ext>
              <a:ext uri="{28A0092B-C50C-407E-A947-70E740481C1C}">
                <a14:useLocalDpi xmlns:a14="http://schemas.microsoft.com/office/drawing/2010/main" val="0"/>
              </a:ext>
            </a:extLst>
          </a:blip>
          <a:srcRect r="23962"/>
          <a:stretch/>
        </p:blipFill>
        <p:spPr>
          <a:xfrm>
            <a:off x="34170035" y="1132501"/>
            <a:ext cx="5570203" cy="4750384"/>
          </a:xfrm>
          <a:prstGeom prst="rect">
            <a:avLst/>
          </a:prstGeom>
        </p:spPr>
      </p:pic>
      <p:pic>
        <p:nvPicPr>
          <p:cNvPr id="8" name="Picture 7">
            <a:extLst>
              <a:ext uri="{FF2B5EF4-FFF2-40B4-BE49-F238E27FC236}">
                <a16:creationId xmlns:a16="http://schemas.microsoft.com/office/drawing/2014/main" id="{C5D8803D-64BC-4380-8BBB-B193B5C82FDE}"/>
              </a:ext>
            </a:extLst>
          </p:cNvPr>
          <p:cNvPicPr>
            <a:picLocks noChangeAspect="1"/>
          </p:cNvPicPr>
          <p:nvPr/>
        </p:nvPicPr>
        <p:blipFill>
          <a:blip r:embed="rId5"/>
          <a:stretch>
            <a:fillRect/>
          </a:stretch>
        </p:blipFill>
        <p:spPr>
          <a:xfrm>
            <a:off x="3856134" y="11944801"/>
            <a:ext cx="10088466" cy="6665594"/>
          </a:xfrm>
          <a:prstGeom prst="rect">
            <a:avLst/>
          </a:prstGeom>
        </p:spPr>
      </p:pic>
      <p:sp>
        <p:nvSpPr>
          <p:cNvPr id="9" name="Rectangle 8">
            <a:extLst>
              <a:ext uri="{FF2B5EF4-FFF2-40B4-BE49-F238E27FC236}">
                <a16:creationId xmlns:a16="http://schemas.microsoft.com/office/drawing/2014/main" id="{D4222404-D1FD-4B81-8043-B4069631CD1F}"/>
              </a:ext>
            </a:extLst>
          </p:cNvPr>
          <p:cNvSpPr/>
          <p:nvPr/>
        </p:nvSpPr>
        <p:spPr>
          <a:xfrm flipH="1">
            <a:off x="14858513" y="6882790"/>
            <a:ext cx="57660" cy="2505591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AA5E6555-C1DC-4FB1-9F95-0955C8504A9C}"/>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7167" r="91167">
                        <a14:foregroundMark x1="7167" y1="53167" x2="7167" y2="53167"/>
                        <a14:foregroundMark x1="91167" y1="49667" x2="91167" y2="49667"/>
                      </a14:backgroundRemoval>
                    </a14:imgEffect>
                  </a14:imgLayer>
                </a14:imgProps>
              </a:ext>
            </a:extLst>
          </a:blip>
          <a:stretch>
            <a:fillRect/>
          </a:stretch>
        </p:blipFill>
        <p:spPr>
          <a:xfrm>
            <a:off x="6111485" y="25336351"/>
            <a:ext cx="5572962" cy="5572962"/>
          </a:xfrm>
          <a:prstGeom prst="rect">
            <a:avLst/>
          </a:prstGeom>
        </p:spPr>
      </p:pic>
      <p:pic>
        <p:nvPicPr>
          <p:cNvPr id="15" name="Picture 14">
            <a:extLst>
              <a:ext uri="{FF2B5EF4-FFF2-40B4-BE49-F238E27FC236}">
                <a16:creationId xmlns:a16="http://schemas.microsoft.com/office/drawing/2014/main" id="{075A665F-5F1F-49DA-A90D-45650FD1EAA8}"/>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9800803" y="6483191"/>
            <a:ext cx="11152341" cy="4038599"/>
          </a:xfrm>
          <a:prstGeom prst="rect">
            <a:avLst/>
          </a:prstGeom>
        </p:spPr>
      </p:pic>
      <p:sp>
        <p:nvSpPr>
          <p:cNvPr id="29" name="TextBox 28">
            <a:extLst>
              <a:ext uri="{FF2B5EF4-FFF2-40B4-BE49-F238E27FC236}">
                <a16:creationId xmlns:a16="http://schemas.microsoft.com/office/drawing/2014/main" id="{679D4C82-FD93-4DF6-A4BD-46E170949709}"/>
              </a:ext>
            </a:extLst>
          </p:cNvPr>
          <p:cNvSpPr txBox="1"/>
          <p:nvPr/>
        </p:nvSpPr>
        <p:spPr>
          <a:xfrm>
            <a:off x="16233072" y="11175574"/>
            <a:ext cx="8728132" cy="646331"/>
          </a:xfrm>
          <a:prstGeom prst="rect">
            <a:avLst/>
          </a:prstGeom>
          <a:ln>
            <a:noFill/>
          </a:ln>
          <a:effectLst>
            <a:outerShdw dist="317500" dir="10800000" algn="tl" rotWithShape="0">
              <a:srgbClr val="294D6D"/>
            </a:outerShdw>
          </a:effectLst>
        </p:spPr>
        <p:style>
          <a:lnRef idx="2">
            <a:schemeClr val="dk1"/>
          </a:lnRef>
          <a:fillRef idx="1">
            <a:schemeClr val="lt1"/>
          </a:fillRef>
          <a:effectRef idx="0">
            <a:schemeClr val="dk1"/>
          </a:effectRef>
          <a:fontRef idx="minor">
            <a:schemeClr val="dk1"/>
          </a:fontRef>
        </p:style>
        <p:txBody>
          <a:bodyPr wrap="square" lIns="182880" rtlCol="0">
            <a:spAutoFit/>
          </a:bodyPr>
          <a:lstStyle/>
          <a:p>
            <a:pPr defTabSz="4702588">
              <a:defRPr/>
            </a:pPr>
            <a:r>
              <a:rPr lang="en-US" sz="3600" dirty="0">
                <a:ln w="0"/>
                <a:solidFill>
                  <a:schemeClr val="tx1">
                    <a:lumMod val="65000"/>
                    <a:lumOff val="35000"/>
                  </a:schemeClr>
                </a:solidFill>
                <a:effectLst>
                  <a:outerShdw blurRad="38100" dist="19050" dir="2700000" algn="tl" rotWithShape="0">
                    <a:schemeClr val="dk1">
                      <a:alpha val="40000"/>
                    </a:schemeClr>
                  </a:outerShdw>
                </a:effectLst>
                <a:latin typeface="Libre Baskerville" panose="02000000000000000000" pitchFamily="2" charset="0"/>
              </a:rPr>
              <a:t>Specifications</a:t>
            </a:r>
          </a:p>
        </p:txBody>
      </p:sp>
      <p:sp>
        <p:nvSpPr>
          <p:cNvPr id="30" name="TextBox 29">
            <a:extLst>
              <a:ext uri="{FF2B5EF4-FFF2-40B4-BE49-F238E27FC236}">
                <a16:creationId xmlns:a16="http://schemas.microsoft.com/office/drawing/2014/main" id="{65189D8F-D7D0-40F8-8F37-0AEB148A4F71}"/>
              </a:ext>
            </a:extLst>
          </p:cNvPr>
          <p:cNvSpPr txBox="1"/>
          <p:nvPr/>
        </p:nvSpPr>
        <p:spPr>
          <a:xfrm>
            <a:off x="15945406" y="12277788"/>
            <a:ext cx="10094976" cy="5262979"/>
          </a:xfrm>
          <a:prstGeom prst="rect">
            <a:avLst/>
          </a:prstGeom>
          <a:noFill/>
        </p:spPr>
        <p:txBody>
          <a:bodyPr wrap="square" rtlCol="0">
            <a:spAutoFit/>
          </a:bodyPr>
          <a:lstStyle/>
          <a:p>
            <a:r>
              <a:rPr lang="en-US" sz="2400" dirty="0">
                <a:latin typeface="Montserrat Light" panose="00000400000000000000" pitchFamily="50" charset="0"/>
                <a:cs typeface="Arial" pitchFamily="34" charset="0"/>
              </a:rPr>
              <a:t>This implementation will be battery powered, emphasizing the wireless communication. In this implementation the controllers will be powered from consumer power banks.</a:t>
            </a:r>
          </a:p>
          <a:p>
            <a:endParaRPr lang="en-US" sz="2400" dirty="0">
              <a:latin typeface="Montserrat Light" panose="00000400000000000000" pitchFamily="50" charset="0"/>
              <a:cs typeface="Arial" pitchFamily="34" charset="0"/>
            </a:endParaRPr>
          </a:p>
          <a:p>
            <a:r>
              <a:rPr lang="en-US" sz="2400" dirty="0">
                <a:latin typeface="Montserrat Light" panose="00000400000000000000" pitchFamily="50" charset="0"/>
                <a:cs typeface="Arial" pitchFamily="34" charset="0"/>
              </a:rPr>
              <a:t>The master controller will do minimal ‘processing’ allowing for most of its resources to be allocated to access point control and communication with the slave.</a:t>
            </a:r>
          </a:p>
          <a:p>
            <a:endParaRPr lang="en-US" sz="2400" dirty="0">
              <a:latin typeface="Montserrat Light" panose="00000400000000000000" pitchFamily="50" charset="0"/>
              <a:cs typeface="Arial" pitchFamily="34" charset="0"/>
            </a:endParaRPr>
          </a:p>
          <a:p>
            <a:r>
              <a:rPr lang="en-US" sz="2400" dirty="0">
                <a:latin typeface="Montserrat Light" panose="00000400000000000000" pitchFamily="50" charset="0"/>
                <a:cs typeface="Arial" pitchFamily="34" charset="0"/>
              </a:rPr>
              <a:t>The slave controller will have simple biasing function(s) for the audio resulting in a more impressive visual response. This is shown to the right.</a:t>
            </a:r>
          </a:p>
          <a:p>
            <a:endParaRPr lang="en-US" sz="2400" dirty="0">
              <a:latin typeface="Montserrat Light" panose="00000400000000000000" pitchFamily="50" charset="0"/>
              <a:cs typeface="Arial" pitchFamily="34" charset="0"/>
            </a:endParaRPr>
          </a:p>
          <a:p>
            <a:r>
              <a:rPr lang="en-US" sz="2400" dirty="0">
                <a:latin typeface="Montserrat Light" panose="00000400000000000000" pitchFamily="50" charset="0"/>
                <a:cs typeface="Arial" pitchFamily="34" charset="0"/>
              </a:rPr>
              <a:t>This implementation will </a:t>
            </a:r>
            <a:r>
              <a:rPr lang="en-US" sz="2400" b="1" dirty="0">
                <a:latin typeface="Montserrat Light" panose="00000400000000000000" pitchFamily="50" charset="0"/>
                <a:cs typeface="Arial" pitchFamily="34" charset="0"/>
              </a:rPr>
              <a:t>NOT </a:t>
            </a:r>
            <a:r>
              <a:rPr lang="en-US" sz="2400" dirty="0">
                <a:latin typeface="Montserrat Light" panose="00000400000000000000" pitchFamily="50" charset="0"/>
                <a:cs typeface="Arial" pitchFamily="34" charset="0"/>
              </a:rPr>
              <a:t>include frequency response, i.e. higher or lower tones dictate specific color/animations.</a:t>
            </a:r>
          </a:p>
        </p:txBody>
      </p:sp>
      <p:sp>
        <p:nvSpPr>
          <p:cNvPr id="31" name="TextBox 30">
            <a:extLst>
              <a:ext uri="{FF2B5EF4-FFF2-40B4-BE49-F238E27FC236}">
                <a16:creationId xmlns:a16="http://schemas.microsoft.com/office/drawing/2014/main" id="{82F65347-636B-446C-A3BB-2D08D0C3C914}"/>
              </a:ext>
            </a:extLst>
          </p:cNvPr>
          <p:cNvSpPr txBox="1"/>
          <p:nvPr/>
        </p:nvSpPr>
        <p:spPr>
          <a:xfrm>
            <a:off x="16233072" y="17818618"/>
            <a:ext cx="8728132" cy="646331"/>
          </a:xfrm>
          <a:prstGeom prst="rect">
            <a:avLst/>
          </a:prstGeom>
          <a:ln>
            <a:noFill/>
          </a:ln>
          <a:effectLst>
            <a:outerShdw dist="317500" dir="10800000" algn="tl" rotWithShape="0">
              <a:srgbClr val="294D6D"/>
            </a:outerShdw>
          </a:effectLst>
        </p:spPr>
        <p:style>
          <a:lnRef idx="2">
            <a:schemeClr val="dk1"/>
          </a:lnRef>
          <a:fillRef idx="1">
            <a:schemeClr val="lt1"/>
          </a:fillRef>
          <a:effectRef idx="0">
            <a:schemeClr val="dk1"/>
          </a:effectRef>
          <a:fontRef idx="minor">
            <a:schemeClr val="dk1"/>
          </a:fontRef>
        </p:style>
        <p:txBody>
          <a:bodyPr wrap="square" lIns="182880" rtlCol="0">
            <a:spAutoFit/>
          </a:bodyPr>
          <a:lstStyle/>
          <a:p>
            <a:pPr defTabSz="4702588">
              <a:defRPr/>
            </a:pPr>
            <a:r>
              <a:rPr lang="en-US" sz="3600" dirty="0">
                <a:ln w="0"/>
                <a:solidFill>
                  <a:schemeClr val="tx1">
                    <a:lumMod val="65000"/>
                    <a:lumOff val="35000"/>
                  </a:schemeClr>
                </a:solidFill>
                <a:effectLst>
                  <a:outerShdw blurRad="38100" dist="19050" dir="2700000" algn="tl" rotWithShape="0">
                    <a:schemeClr val="dk1">
                      <a:alpha val="40000"/>
                    </a:schemeClr>
                  </a:outerShdw>
                </a:effectLst>
                <a:latin typeface="Libre Baskerville" panose="02000000000000000000" pitchFamily="2" charset="0"/>
              </a:rPr>
              <a:t>Difficulties Encountered</a:t>
            </a:r>
          </a:p>
        </p:txBody>
      </p:sp>
      <p:sp>
        <p:nvSpPr>
          <p:cNvPr id="32" name="TextBox 31">
            <a:extLst>
              <a:ext uri="{FF2B5EF4-FFF2-40B4-BE49-F238E27FC236}">
                <a16:creationId xmlns:a16="http://schemas.microsoft.com/office/drawing/2014/main" id="{3C969835-EB9D-49AE-9BBB-59A1B229828D}"/>
              </a:ext>
            </a:extLst>
          </p:cNvPr>
          <p:cNvSpPr txBox="1"/>
          <p:nvPr/>
        </p:nvSpPr>
        <p:spPr>
          <a:xfrm>
            <a:off x="15945406" y="18927432"/>
            <a:ext cx="10094976" cy="1938992"/>
          </a:xfrm>
          <a:prstGeom prst="rect">
            <a:avLst/>
          </a:prstGeom>
          <a:noFill/>
        </p:spPr>
        <p:txBody>
          <a:bodyPr wrap="square" rtlCol="0">
            <a:spAutoFit/>
          </a:bodyPr>
          <a:lstStyle/>
          <a:p>
            <a:r>
              <a:rPr lang="en-US" sz="2400" dirty="0">
                <a:latin typeface="Montserrat Light" panose="00000400000000000000" pitchFamily="50" charset="0"/>
                <a:cs typeface="Arial" pitchFamily="34" charset="0"/>
              </a:rPr>
              <a:t>Many consumer microcontrollers operate off of 5V and also use 5V logic, meaning when the controller sends a digital 1, the signal strength is 5V, while a 0 is 0V. Since the D1 mini is designed to be a low power device, the digital high is 3.3V. The diagram below shows the work around.</a:t>
            </a:r>
          </a:p>
        </p:txBody>
      </p:sp>
      <p:sp>
        <p:nvSpPr>
          <p:cNvPr id="35" name="TextBox 34">
            <a:extLst>
              <a:ext uri="{FF2B5EF4-FFF2-40B4-BE49-F238E27FC236}">
                <a16:creationId xmlns:a16="http://schemas.microsoft.com/office/drawing/2014/main" id="{839773A1-0889-4109-A814-8C35F21FCAA1}"/>
              </a:ext>
            </a:extLst>
          </p:cNvPr>
          <p:cNvSpPr txBox="1"/>
          <p:nvPr/>
        </p:nvSpPr>
        <p:spPr>
          <a:xfrm>
            <a:off x="29603870" y="19692321"/>
            <a:ext cx="8728132" cy="646331"/>
          </a:xfrm>
          <a:prstGeom prst="rect">
            <a:avLst/>
          </a:prstGeom>
          <a:ln>
            <a:noFill/>
          </a:ln>
          <a:effectLst>
            <a:outerShdw dist="317500" dir="10800000" algn="tl" rotWithShape="0">
              <a:srgbClr val="294D6D"/>
            </a:outerShdw>
          </a:effectLst>
        </p:spPr>
        <p:style>
          <a:lnRef idx="2">
            <a:schemeClr val="dk1"/>
          </a:lnRef>
          <a:fillRef idx="1">
            <a:schemeClr val="lt1"/>
          </a:fillRef>
          <a:effectRef idx="0">
            <a:schemeClr val="dk1"/>
          </a:effectRef>
          <a:fontRef idx="minor">
            <a:schemeClr val="dk1"/>
          </a:fontRef>
        </p:style>
        <p:txBody>
          <a:bodyPr wrap="square" lIns="182880" rtlCol="0">
            <a:spAutoFit/>
          </a:bodyPr>
          <a:lstStyle/>
          <a:p>
            <a:pPr defTabSz="4702588">
              <a:defRPr/>
            </a:pPr>
            <a:r>
              <a:rPr lang="en-US" sz="3600" dirty="0">
                <a:ln w="0"/>
                <a:solidFill>
                  <a:schemeClr val="tx1">
                    <a:lumMod val="65000"/>
                    <a:lumOff val="35000"/>
                  </a:schemeClr>
                </a:solidFill>
                <a:effectLst>
                  <a:outerShdw blurRad="38100" dist="19050" dir="2700000" algn="tl" rotWithShape="0">
                    <a:schemeClr val="dk1">
                      <a:alpha val="40000"/>
                    </a:schemeClr>
                  </a:outerShdw>
                </a:effectLst>
                <a:latin typeface="Libre Baskerville" panose="02000000000000000000" pitchFamily="2" charset="0"/>
              </a:rPr>
              <a:t>Future Goals</a:t>
            </a:r>
          </a:p>
        </p:txBody>
      </p:sp>
      <p:sp>
        <p:nvSpPr>
          <p:cNvPr id="36" name="TextBox 35">
            <a:extLst>
              <a:ext uri="{FF2B5EF4-FFF2-40B4-BE49-F238E27FC236}">
                <a16:creationId xmlns:a16="http://schemas.microsoft.com/office/drawing/2014/main" id="{5A254DCD-B973-4DE5-8D26-AE5C9A83FE85}"/>
              </a:ext>
            </a:extLst>
          </p:cNvPr>
          <p:cNvSpPr txBox="1"/>
          <p:nvPr/>
        </p:nvSpPr>
        <p:spPr>
          <a:xfrm>
            <a:off x="29316204" y="20802111"/>
            <a:ext cx="10094976" cy="4893647"/>
          </a:xfrm>
          <a:prstGeom prst="rect">
            <a:avLst/>
          </a:prstGeom>
          <a:noFill/>
        </p:spPr>
        <p:txBody>
          <a:bodyPr wrap="square" rtlCol="0">
            <a:spAutoFit/>
          </a:bodyPr>
          <a:lstStyle/>
          <a:p>
            <a:r>
              <a:rPr lang="en-US" sz="2400" dirty="0">
                <a:latin typeface="Montserrat Light" panose="00000400000000000000" pitchFamily="50" charset="0"/>
                <a:cs typeface="Arial" pitchFamily="34" charset="0"/>
              </a:rPr>
              <a:t>Implement frequency response</a:t>
            </a:r>
          </a:p>
          <a:p>
            <a:endParaRPr lang="en-US" sz="2400" dirty="0">
              <a:latin typeface="Montserrat Light" panose="00000400000000000000" pitchFamily="50" charset="0"/>
              <a:cs typeface="Arial" pitchFamily="34" charset="0"/>
            </a:endParaRPr>
          </a:p>
          <a:p>
            <a:r>
              <a:rPr lang="en-US" sz="2400" dirty="0">
                <a:latin typeface="Montserrat Light" panose="00000400000000000000" pitchFamily="50" charset="0"/>
                <a:cs typeface="Arial" pitchFamily="34" charset="0"/>
              </a:rPr>
              <a:t>Design more animations for either when the controller is in an idle state or response patterns.</a:t>
            </a:r>
          </a:p>
          <a:p>
            <a:endParaRPr lang="en-US" sz="2400" dirty="0">
              <a:latin typeface="Montserrat Light" panose="00000400000000000000" pitchFamily="50" charset="0"/>
              <a:cs typeface="Arial" pitchFamily="34" charset="0"/>
            </a:endParaRPr>
          </a:p>
          <a:p>
            <a:r>
              <a:rPr lang="en-US" sz="2400" dirty="0">
                <a:latin typeface="Montserrat Light" panose="00000400000000000000" pitchFamily="50" charset="0"/>
                <a:cs typeface="Arial" pitchFamily="34" charset="0"/>
              </a:rPr>
              <a:t>Using ‘Computer Aided Design’ programs such as EAGLE CAD, create a custom circuit board for components to be mounted to and clean up the internals of the devices</a:t>
            </a:r>
          </a:p>
          <a:p>
            <a:endParaRPr lang="en-US" sz="2400" dirty="0">
              <a:latin typeface="Montserrat Light" panose="00000400000000000000" pitchFamily="50" charset="0"/>
              <a:cs typeface="Arial" pitchFamily="34" charset="0"/>
            </a:endParaRPr>
          </a:p>
          <a:p>
            <a:r>
              <a:rPr lang="en-US" sz="2400" dirty="0">
                <a:latin typeface="Montserrat Light" panose="00000400000000000000" pitchFamily="50" charset="0"/>
                <a:cs typeface="Arial" pitchFamily="34" charset="0"/>
              </a:rPr>
              <a:t>A flaw associated with the WS2812B is that when one LED goes out, all successive LEDs also go out. There has been a revision which resulted in the WS2813 which allows for data to be passed through even though the LED is non-operational.</a:t>
            </a:r>
          </a:p>
        </p:txBody>
      </p:sp>
      <p:pic>
        <p:nvPicPr>
          <p:cNvPr id="20" name="Picture 19">
            <a:extLst>
              <a:ext uri="{FF2B5EF4-FFF2-40B4-BE49-F238E27FC236}">
                <a16:creationId xmlns:a16="http://schemas.microsoft.com/office/drawing/2014/main" id="{98757579-0618-4F27-939D-D1DD0DFA315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5945406" y="21328907"/>
            <a:ext cx="10094976" cy="3508005"/>
          </a:xfrm>
          <a:prstGeom prst="rect">
            <a:avLst/>
          </a:prstGeom>
        </p:spPr>
      </p:pic>
      <p:sp>
        <p:nvSpPr>
          <p:cNvPr id="37" name="Rectangle 36">
            <a:extLst>
              <a:ext uri="{FF2B5EF4-FFF2-40B4-BE49-F238E27FC236}">
                <a16:creationId xmlns:a16="http://schemas.microsoft.com/office/drawing/2014/main" id="{F5A8896F-E602-4B3D-8F3B-EE739C32236F}"/>
              </a:ext>
            </a:extLst>
          </p:cNvPr>
          <p:cNvSpPr/>
          <p:nvPr/>
        </p:nvSpPr>
        <p:spPr>
          <a:xfrm>
            <a:off x="27830797" y="18797038"/>
            <a:ext cx="45719" cy="131416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B22A0907-E256-4A8A-BFA8-0246B2ABB099}"/>
              </a:ext>
            </a:extLst>
          </p:cNvPr>
          <p:cNvSpPr txBox="1"/>
          <p:nvPr/>
        </p:nvSpPr>
        <p:spPr>
          <a:xfrm>
            <a:off x="15945406" y="25299395"/>
            <a:ext cx="10094976" cy="4524315"/>
          </a:xfrm>
          <a:prstGeom prst="rect">
            <a:avLst/>
          </a:prstGeom>
          <a:noFill/>
        </p:spPr>
        <p:txBody>
          <a:bodyPr wrap="square" rtlCol="0">
            <a:spAutoFit/>
          </a:bodyPr>
          <a:lstStyle/>
          <a:p>
            <a:r>
              <a:rPr lang="en-US" sz="2400" dirty="0">
                <a:latin typeface="Montserrat Light" panose="00000400000000000000" pitchFamily="50" charset="0"/>
                <a:cs typeface="Arial" pitchFamily="34" charset="0"/>
              </a:rPr>
              <a:t>The only microphones on hand when the project was being constructed had limited directional sensitivity. This led to the master controller unreliably picking up sound from the environment. To get around this, a small holder for an old phone was constructed that would direct sound into the microphone allowing for an easy demonstration.</a:t>
            </a:r>
          </a:p>
          <a:p>
            <a:endParaRPr lang="en-US" sz="2400" dirty="0">
              <a:latin typeface="Montserrat Light" panose="00000400000000000000" pitchFamily="50" charset="0"/>
              <a:cs typeface="Arial" pitchFamily="34" charset="0"/>
            </a:endParaRPr>
          </a:p>
          <a:p>
            <a:r>
              <a:rPr lang="en-US" sz="2400" dirty="0">
                <a:latin typeface="Montserrat Light" panose="00000400000000000000" pitchFamily="50" charset="0"/>
                <a:cs typeface="Arial" pitchFamily="34" charset="0"/>
              </a:rPr>
              <a:t>Due to the ESP8266 being less common in projects involving WS2812B LEDs, many libraries do not support control. With the limited support of libraries, creating animation becomes a tedious process since it must be built from the ground up using simple logic commands.</a:t>
            </a:r>
          </a:p>
        </p:txBody>
      </p:sp>
      <p:sp>
        <p:nvSpPr>
          <p:cNvPr id="39" name="TextBox 38">
            <a:extLst>
              <a:ext uri="{FF2B5EF4-FFF2-40B4-BE49-F238E27FC236}">
                <a16:creationId xmlns:a16="http://schemas.microsoft.com/office/drawing/2014/main" id="{7991F9F7-F02D-481D-93B5-C6C22141DCB6}"/>
              </a:ext>
            </a:extLst>
          </p:cNvPr>
          <p:cNvSpPr txBox="1"/>
          <p:nvPr/>
        </p:nvSpPr>
        <p:spPr>
          <a:xfrm>
            <a:off x="29603870" y="26451964"/>
            <a:ext cx="8728132" cy="646331"/>
          </a:xfrm>
          <a:prstGeom prst="rect">
            <a:avLst/>
          </a:prstGeom>
          <a:ln>
            <a:noFill/>
          </a:ln>
          <a:effectLst>
            <a:outerShdw dist="317500" dir="10800000" algn="tl" rotWithShape="0">
              <a:srgbClr val="294D6D"/>
            </a:outerShdw>
          </a:effectLst>
        </p:spPr>
        <p:style>
          <a:lnRef idx="2">
            <a:schemeClr val="dk1"/>
          </a:lnRef>
          <a:fillRef idx="1">
            <a:schemeClr val="lt1"/>
          </a:fillRef>
          <a:effectRef idx="0">
            <a:schemeClr val="dk1"/>
          </a:effectRef>
          <a:fontRef idx="minor">
            <a:schemeClr val="dk1"/>
          </a:fontRef>
        </p:style>
        <p:txBody>
          <a:bodyPr wrap="square" lIns="182880" rtlCol="0">
            <a:spAutoFit/>
          </a:bodyPr>
          <a:lstStyle/>
          <a:p>
            <a:pPr defTabSz="4702588">
              <a:defRPr/>
            </a:pPr>
            <a:r>
              <a:rPr lang="en-US" sz="3600" dirty="0">
                <a:ln w="0"/>
                <a:solidFill>
                  <a:schemeClr val="tx1">
                    <a:lumMod val="65000"/>
                    <a:lumOff val="35000"/>
                  </a:schemeClr>
                </a:solidFill>
                <a:effectLst>
                  <a:outerShdw blurRad="38100" dist="19050" dir="2700000" algn="tl" rotWithShape="0">
                    <a:schemeClr val="dk1">
                      <a:alpha val="40000"/>
                    </a:schemeClr>
                  </a:outerShdw>
                </a:effectLst>
                <a:latin typeface="Libre Baskerville" panose="02000000000000000000" pitchFamily="2" charset="0"/>
              </a:rPr>
              <a:t>In Conclusion</a:t>
            </a:r>
          </a:p>
        </p:txBody>
      </p:sp>
      <p:sp>
        <p:nvSpPr>
          <p:cNvPr id="40" name="TextBox 39">
            <a:extLst>
              <a:ext uri="{FF2B5EF4-FFF2-40B4-BE49-F238E27FC236}">
                <a16:creationId xmlns:a16="http://schemas.microsoft.com/office/drawing/2014/main" id="{D988E9A4-1576-4BC9-8BAE-AAF629C37198}"/>
              </a:ext>
            </a:extLst>
          </p:cNvPr>
          <p:cNvSpPr txBox="1"/>
          <p:nvPr/>
        </p:nvSpPr>
        <p:spPr>
          <a:xfrm>
            <a:off x="29316204" y="27752078"/>
            <a:ext cx="10094976" cy="2677656"/>
          </a:xfrm>
          <a:prstGeom prst="rect">
            <a:avLst/>
          </a:prstGeom>
          <a:noFill/>
        </p:spPr>
        <p:txBody>
          <a:bodyPr wrap="square" rtlCol="0">
            <a:spAutoFit/>
          </a:bodyPr>
          <a:lstStyle/>
          <a:p>
            <a:r>
              <a:rPr lang="en-US" sz="2400" dirty="0">
                <a:latin typeface="Montserrat Light" panose="00000400000000000000" pitchFamily="50" charset="0"/>
                <a:cs typeface="Arial" pitchFamily="34" charset="0"/>
              </a:rPr>
              <a:t>In general, the project has reached all of the goals intended. The controllers are quick enough that with minimal code optimization the real-time effect of the visualization is believable even with the assumed latency from Wi-Fi. Both the master and slave are powered from power banks allowing for them to be picked up and freely moved around, again emphasizing this is a purely wireless communication of microcontrollers.</a:t>
            </a:r>
          </a:p>
        </p:txBody>
      </p:sp>
      <p:pic>
        <p:nvPicPr>
          <p:cNvPr id="42" name="Picture 41">
            <a:extLst>
              <a:ext uri="{FF2B5EF4-FFF2-40B4-BE49-F238E27FC236}">
                <a16:creationId xmlns:a16="http://schemas.microsoft.com/office/drawing/2014/main" id="{EF99BE59-5676-42F9-9C50-329B15950657}"/>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9316204" y="10550631"/>
            <a:ext cx="10239573" cy="8295900"/>
          </a:xfrm>
          <a:prstGeom prst="rect">
            <a:avLst/>
          </a:prstGeom>
        </p:spPr>
      </p:pic>
    </p:spTree>
    <p:extLst>
      <p:ext uri="{BB962C8B-B14F-4D97-AF65-F5344CB8AC3E}">
        <p14:creationId xmlns:p14="http://schemas.microsoft.com/office/powerpoint/2010/main" val="417837965"/>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AS_NET" val="4.0.30319.42000"/>
  <p:tag name="AS_OS" val="Microsoft Windows NT 6.2.9200.0"/>
  <p:tag name="AS_RELEASE_DATE" val="2016.09.30"/>
  <p:tag name="AS_TITLE" val="Aspose.Slides for .NET 4.0"/>
  <p:tag name="AS_VERSION" val="16.9.0.0"/>
  <p:tag name="MAKESIGNSTEMPLATE" val="speculativestone|09-2018"/>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8860</TotalTime>
  <Words>720</Words>
  <Application>Microsoft Office PowerPoint</Application>
  <PresentationFormat>Custom</PresentationFormat>
  <Paragraphs>44</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Montserrat Light</vt:lpstr>
      <vt:lpstr>Libre Baskerville</vt:lpstr>
      <vt:lpstr>Arial</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jessie</dc:creator>
  <cp:lastModifiedBy>David Cain</cp:lastModifiedBy>
  <cp:revision>85</cp:revision>
  <dcterms:created xsi:type="dcterms:W3CDTF">2013-10-23T18:28:44Z</dcterms:created>
  <dcterms:modified xsi:type="dcterms:W3CDTF">2019-03-24T02:06:29Z</dcterms:modified>
</cp:coreProperties>
</file>

<file path=docProps/thumbnail.jpeg>
</file>